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media/image34.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2" r:id="rId4"/>
    <p:sldMasterId id="2147483929" r:id="rId5"/>
    <p:sldMasterId id="2147483785" r:id="rId6"/>
    <p:sldMasterId id="2147483950" r:id="rId7"/>
    <p:sldMasterId id="2147483966" r:id="rId8"/>
  </p:sldMasterIdLst>
  <p:notesMasterIdLst>
    <p:notesMasterId r:id="rId20"/>
  </p:notesMasterIdLst>
  <p:handoutMasterIdLst>
    <p:handoutMasterId r:id="rId21"/>
  </p:handoutMasterIdLst>
  <p:sldIdLst>
    <p:sldId id="298" r:id="rId9"/>
    <p:sldId id="2076136795" r:id="rId10"/>
    <p:sldId id="430" r:id="rId11"/>
    <p:sldId id="2076136796" r:id="rId12"/>
    <p:sldId id="2076136797" r:id="rId13"/>
    <p:sldId id="2076136794" r:id="rId14"/>
    <p:sldId id="2147468480" r:id="rId15"/>
    <p:sldId id="2147468505" r:id="rId16"/>
    <p:sldId id="4677" r:id="rId17"/>
    <p:sldId id="2147468520" r:id="rId18"/>
    <p:sldId id="2147468521" r:id="rId19"/>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t 3 of 4 Cover" id="{3AA6D4B5-A077-45B9-BD7C-DC226935FB00}">
          <p14:sldIdLst>
            <p14:sldId id="298"/>
          </p14:sldIdLst>
        </p14:section>
        <p14:section name="Kick-off by Diana" id="{7BFB22D4-8055-4D14-82E9-E5A4534871F7}">
          <p14:sldIdLst>
            <p14:sldId id="2076136795"/>
            <p14:sldId id="430"/>
            <p14:sldId id="2076136796"/>
            <p14:sldId id="2076136797"/>
            <p14:sldId id="2076136794"/>
          </p14:sldIdLst>
        </p14:section>
        <p14:section name="Agenda by Atul" id="{4D82E424-4035-4123-AD49-C0EBBF20BF93}">
          <p14:sldIdLst>
            <p14:sldId id="2147468480"/>
            <p14:sldId id="2147468505"/>
            <p14:sldId id="4677"/>
          </p14:sldIdLst>
        </p14:section>
        <p14:section name="Best Practices" id="{576DB88D-DA7B-48E5-B159-3EE804136FAB}">
          <p14:sldIdLst>
            <p14:sldId id="2147468520"/>
            <p14:sldId id="21474685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lerie Gabucan" initials="VG" lastIdx="1" clrIdx="0">
    <p:extLst>
      <p:ext uri="{19B8F6BF-5375-455C-9EA6-DF929625EA0E}">
        <p15:presenceInfo xmlns:p15="http://schemas.microsoft.com/office/powerpoint/2012/main" userId="S::valerie.gabucan@slidegenius.com::9a8cc9be-a2df-4d36-b8d0-36deb011f0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B26"/>
    <a:srgbClr val="DEDEDE"/>
    <a:srgbClr val="D5D5D6"/>
    <a:srgbClr val="A3AEAE"/>
    <a:srgbClr val="58595B"/>
    <a:srgbClr val="DFE3E3"/>
    <a:srgbClr val="0067DF"/>
    <a:srgbClr val="9AA4AD"/>
    <a:srgbClr val="8C8D9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17" autoAdjust="0"/>
    <p:restoredTop sz="90979" autoAdjust="0"/>
  </p:normalViewPr>
  <p:slideViewPr>
    <p:cSldViewPr snapToGrid="0" snapToObjects="1" showGuides="1">
      <p:cViewPr varScale="1">
        <p:scale>
          <a:sx n="104" d="100"/>
          <a:sy n="104" d="100"/>
        </p:scale>
        <p:origin x="510" y="108"/>
      </p:cViewPr>
      <p:guideLst/>
    </p:cSldViewPr>
  </p:slideViewPr>
  <p:notesTextViewPr>
    <p:cViewPr>
      <p:scale>
        <a:sx n="3" d="2"/>
        <a:sy n="3" d="2"/>
      </p:scale>
      <p:origin x="0" y="0"/>
    </p:cViewPr>
  </p:notesTextViewPr>
  <p:sorterViewPr>
    <p:cViewPr>
      <p:scale>
        <a:sx n="200" d="100"/>
        <a:sy n="200" d="100"/>
      </p:scale>
      <p:origin x="0" y="-102"/>
    </p:cViewPr>
  </p:sorterViewPr>
  <p:notesViewPr>
    <p:cSldViewPr snapToGrid="0" snapToObjects="1">
      <p:cViewPr varScale="1">
        <p:scale>
          <a:sx n="142" d="100"/>
          <a:sy n="142" d="100"/>
        </p:scale>
        <p:origin x="6152"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3C52AC-B35A-CA4E-8A36-41D4C19C8B66}" type="datetimeFigureOut">
              <a:rPr lang="en-US" smtClean="0"/>
              <a:pPr/>
              <a:t>7/26/2022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9E16FA-277E-0C48-86CC-060AC9F2D5BB}"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EF42A7-8624-5649-A655-6E2B4F25EC14}" type="datetimeFigureOut">
              <a:rPr lang="en-US" smtClean="0"/>
              <a:pPr/>
              <a:t>7/26/2022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18B97D-45A5-1E45-A1E0-6392C6E84CC6}"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7</a:t>
            </a:fld>
            <a:endParaRPr lang="en-US"/>
          </a:p>
        </p:txBody>
      </p:sp>
    </p:spTree>
    <p:extLst>
      <p:ext uri="{BB962C8B-B14F-4D97-AF65-F5344CB8AC3E}">
        <p14:creationId xmlns:p14="http://schemas.microsoft.com/office/powerpoint/2010/main" val="3058592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a:spcBef>
                <a:spcPts val="0"/>
              </a:spcBef>
              <a:spcAft>
                <a:spcPts val="0"/>
              </a:spcAft>
              <a:buFont typeface="Arial" panose="020B0604020202020204" pitchFamily="34" charset="0"/>
              <a:buChar char="•"/>
            </a:pPr>
            <a:r>
              <a:rPr lang="en-US" sz="1200" b="1" i="0" dirty="0">
                <a:solidFill>
                  <a:srgbClr val="222222"/>
                </a:solidFill>
                <a:effectLst/>
                <a:latin typeface="Calibri" panose="020F0502020204030204" pitchFamily="34" charset="0"/>
              </a:rPr>
              <a:t>UiPath Test Manager</a:t>
            </a:r>
            <a:r>
              <a:rPr lang="en-US" sz="1200" b="0" i="0" dirty="0">
                <a:solidFill>
                  <a:srgbClr val="222222"/>
                </a:solidFill>
                <a:effectLst/>
                <a:latin typeface="Calibri" panose="020F0502020204030204" pitchFamily="34" charset="0"/>
              </a:rPr>
              <a:t>: Manage tests with comprehensive test planning, defect reporting, role-based access controls, and requirement traceability</a:t>
            </a:r>
          </a:p>
          <a:p>
            <a:pPr marL="285750" marR="0" indent="-285750" algn="l">
              <a:spcBef>
                <a:spcPts val="0"/>
              </a:spcBef>
              <a:spcAft>
                <a:spcPts val="0"/>
              </a:spcAft>
              <a:buFont typeface="Arial" panose="020B0604020202020204" pitchFamily="34" charset="0"/>
              <a:buChar char="•"/>
            </a:pPr>
            <a:endParaRPr lang="en-US" sz="1200" b="0" i="0" dirty="0">
              <a:solidFill>
                <a:srgbClr val="222222"/>
              </a:solidFill>
              <a:effectLst/>
              <a:latin typeface="Calibri" panose="020F0502020204030204" pitchFamily="34" charset="0"/>
            </a:endParaRPr>
          </a:p>
          <a:p>
            <a:pPr marL="285750" marR="0" indent="-285750" algn="l">
              <a:spcBef>
                <a:spcPts val="0"/>
              </a:spcBef>
              <a:spcAft>
                <a:spcPts val="0"/>
              </a:spcAft>
              <a:buFont typeface="Arial" panose="020B0604020202020204" pitchFamily="34" charset="0"/>
              <a:buChar char="•"/>
            </a:pPr>
            <a:r>
              <a:rPr lang="en-US" sz="1200" b="1" i="0" dirty="0">
                <a:solidFill>
                  <a:srgbClr val="222222"/>
                </a:solidFill>
                <a:effectLst/>
                <a:latin typeface="Calibri" panose="020F0502020204030204" pitchFamily="34" charset="0"/>
              </a:rPr>
              <a:t>UiPath Studio</a:t>
            </a:r>
            <a:r>
              <a:rPr lang="en-US" sz="1200" b="0" i="0" dirty="0">
                <a:solidFill>
                  <a:srgbClr val="222222"/>
                </a:solidFill>
                <a:effectLst/>
                <a:latin typeface="Calibri" panose="020F0502020204030204" pitchFamily="34" charset="0"/>
              </a:rPr>
              <a:t>: Automate tests and test data generation by leveraging UiPath production-grade automation capabilities</a:t>
            </a:r>
          </a:p>
          <a:p>
            <a:pPr marL="285750" marR="0" indent="-285750" algn="l">
              <a:spcBef>
                <a:spcPts val="0"/>
              </a:spcBef>
              <a:spcAft>
                <a:spcPts val="0"/>
              </a:spcAft>
              <a:buFont typeface="Arial" panose="020B0604020202020204" pitchFamily="34" charset="0"/>
              <a:buChar char="•"/>
            </a:pPr>
            <a:endParaRPr lang="en-US" sz="1200" b="0" i="0" dirty="0">
              <a:solidFill>
                <a:srgbClr val="222222"/>
              </a:solidFill>
              <a:effectLst/>
              <a:latin typeface="Calibri" panose="020F0502020204030204" pitchFamily="34" charset="0"/>
            </a:endParaRPr>
          </a:p>
          <a:p>
            <a:pPr marL="285750" marR="0" indent="-285750" algn="l">
              <a:spcBef>
                <a:spcPts val="0"/>
              </a:spcBef>
              <a:spcAft>
                <a:spcPts val="0"/>
              </a:spcAft>
              <a:buFont typeface="Arial" panose="020B0604020202020204" pitchFamily="34" charset="0"/>
              <a:buChar char="•"/>
            </a:pPr>
            <a:r>
              <a:rPr lang="en-US" sz="1200" b="1" i="0" dirty="0">
                <a:solidFill>
                  <a:srgbClr val="222222"/>
                </a:solidFill>
                <a:effectLst/>
                <a:latin typeface="Calibri" panose="020F0502020204030204" pitchFamily="34" charset="0"/>
              </a:rPr>
              <a:t>UiPath Orchestrator</a:t>
            </a:r>
            <a:r>
              <a:rPr lang="en-US" sz="1200" b="0" i="0" dirty="0">
                <a:solidFill>
                  <a:srgbClr val="222222"/>
                </a:solidFill>
                <a:effectLst/>
                <a:latin typeface="Calibri" panose="020F0502020204030204" pitchFamily="34" charset="0"/>
              </a:rPr>
              <a:t>: Distribute tests to schedule, monitor, and store dynamic test data and test execution &amp; analyze detailed results</a:t>
            </a:r>
          </a:p>
          <a:p>
            <a:pPr marL="285750" marR="0" indent="-285750" algn="l">
              <a:spcBef>
                <a:spcPts val="0"/>
              </a:spcBef>
              <a:spcAft>
                <a:spcPts val="0"/>
              </a:spcAft>
              <a:buFont typeface="Arial" panose="020B0604020202020204" pitchFamily="34" charset="0"/>
              <a:buChar char="•"/>
            </a:pPr>
            <a:endParaRPr lang="en-US" sz="1200" b="0" i="0" dirty="0">
              <a:solidFill>
                <a:srgbClr val="222222"/>
              </a:solidFill>
              <a:effectLst/>
              <a:latin typeface="Calibri" panose="020F0502020204030204" pitchFamily="34" charset="0"/>
            </a:endParaRPr>
          </a:p>
          <a:p>
            <a:pPr marL="285750" marR="0" indent="-285750" algn="l">
              <a:spcBef>
                <a:spcPts val="0"/>
              </a:spcBef>
              <a:spcAft>
                <a:spcPts val="0"/>
              </a:spcAft>
              <a:buFont typeface="Arial" panose="020B0604020202020204" pitchFamily="34" charset="0"/>
              <a:buChar char="•"/>
            </a:pPr>
            <a:r>
              <a:rPr lang="en-US" sz="1200" b="1" i="0" dirty="0">
                <a:solidFill>
                  <a:srgbClr val="222222"/>
                </a:solidFill>
                <a:effectLst/>
                <a:latin typeface="Calibri" panose="020F0502020204030204" pitchFamily="34" charset="0"/>
              </a:rPr>
              <a:t>UiPath Test Robots</a:t>
            </a:r>
            <a:r>
              <a:rPr lang="en-US" sz="1200" b="0" i="0" dirty="0">
                <a:solidFill>
                  <a:srgbClr val="222222"/>
                </a:solidFill>
                <a:effectLst/>
                <a:latin typeface="Calibri" panose="020F0502020204030204" pitchFamily="34" charset="0"/>
              </a:rPr>
              <a:t>: Execute tests on multiple machines in parallel and receive reports back</a:t>
            </a:r>
          </a:p>
          <a:p>
            <a:pPr marL="285750" marR="0" indent="-285750" algn="l">
              <a:spcBef>
                <a:spcPts val="0"/>
              </a:spcBef>
              <a:spcAft>
                <a:spcPts val="0"/>
              </a:spcAft>
              <a:buFont typeface="Arial" panose="020B0604020202020204" pitchFamily="34" charset="0"/>
              <a:buChar char="•"/>
            </a:pPr>
            <a:endParaRPr lang="en-US" sz="1200" b="0" i="0" dirty="0">
              <a:solidFill>
                <a:srgbClr val="222222"/>
              </a:solidFill>
              <a:effectLst/>
              <a:latin typeface="Calibri" panose="020F0502020204030204" pitchFamily="34" charset="0"/>
            </a:endParaRPr>
          </a:p>
          <a:p>
            <a:pPr marL="285750" marR="0" indent="-285750" algn="l">
              <a:spcBef>
                <a:spcPts val="0"/>
              </a:spcBef>
              <a:spcAft>
                <a:spcPts val="0"/>
              </a:spcAft>
              <a:buFont typeface="Arial" panose="020B0604020202020204" pitchFamily="34" charset="0"/>
              <a:buChar char="•"/>
            </a:pPr>
            <a:r>
              <a:rPr lang="en-US" sz="1200" b="0" i="0" dirty="0">
                <a:solidFill>
                  <a:srgbClr val="222222"/>
                </a:solidFill>
                <a:effectLst/>
                <a:latin typeface="Calibri" panose="020F0502020204030204" pitchFamily="34" charset="0"/>
              </a:rPr>
              <a:t>Guidance in setting the environment for Test Automation</a:t>
            </a:r>
            <a:endParaRPr lang="en-US" sz="1200" dirty="0"/>
          </a:p>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8</a:t>
            </a:fld>
            <a:endParaRPr lang="en-US"/>
          </a:p>
        </p:txBody>
      </p:sp>
    </p:spTree>
    <p:extLst>
      <p:ext uri="{BB962C8B-B14F-4D97-AF65-F5344CB8AC3E}">
        <p14:creationId xmlns:p14="http://schemas.microsoft.com/office/powerpoint/2010/main" val="338787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2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32.sv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 Grid Light">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285F40-3A43-464D-B8B5-E14980FE3671}"/>
              </a:ext>
            </a:extLst>
          </p:cNvPr>
          <p:cNvPicPr>
            <a:picLocks noChangeAspect="1"/>
          </p:cNvPicPr>
          <p:nvPr userDrawn="1"/>
        </p:nvPicPr>
        <p:blipFill>
          <a:blip r:embed="rId2"/>
          <a:stretch>
            <a:fillRect/>
          </a:stretch>
        </p:blipFill>
        <p:spPr>
          <a:xfrm>
            <a:off x="0" y="1786"/>
            <a:ext cx="12188825" cy="6856214"/>
          </a:xfrm>
          <a:prstGeom prst="rect">
            <a:avLst/>
          </a:prstGeom>
        </p:spPr>
      </p:pic>
      <p:sp>
        <p:nvSpPr>
          <p:cNvPr id="22" name="Title 1">
            <a:extLst>
              <a:ext uri="{FF2B5EF4-FFF2-40B4-BE49-F238E27FC236}">
                <a16:creationId xmlns:a16="http://schemas.microsoft.com/office/drawing/2014/main" id="{E2C5D4DA-7E8C-43ED-A21C-F053340146E4}"/>
              </a:ext>
            </a:extLst>
          </p:cNvPr>
          <p:cNvSpPr>
            <a:spLocks noGrp="1"/>
          </p:cNvSpPr>
          <p:nvPr userDrawn="1">
            <p:ph type="ctrTitle" hasCustomPrompt="1"/>
          </p:nvPr>
        </p:nvSpPr>
        <p:spPr>
          <a:xfrm>
            <a:off x="382972" y="1683322"/>
            <a:ext cx="6724410" cy="2659190"/>
          </a:xfrm>
          <a:prstGeom prst="rect">
            <a:avLst/>
          </a:prstGeom>
        </p:spPr>
        <p:txBody>
          <a:bodyPr wrap="square" lIns="0" tIns="0" rIns="0" bIns="0" anchor="b" anchorCtr="0">
            <a:spAutoFit/>
          </a:bodyPr>
          <a:lstStyle>
            <a:lvl1pPr algn="l">
              <a:lnSpc>
                <a:spcPct val="80000"/>
              </a:lnSpc>
              <a:defRPr sz="7200" b="1" i="0" spc="-100">
                <a:solidFill>
                  <a:schemeClr val="bg1"/>
                </a:solidFill>
                <a:latin typeface="Arial"/>
                <a:cs typeface="Arial"/>
              </a:defRPr>
            </a:lvl1pPr>
          </a:lstStyle>
          <a:p>
            <a:r>
              <a:rPr lang="en-US" dirty="0"/>
              <a:t>Click to </a:t>
            </a:r>
            <a:br>
              <a:rPr lang="en-US" dirty="0"/>
            </a:br>
            <a:r>
              <a:rPr lang="en-US" dirty="0"/>
              <a:t>edit Master </a:t>
            </a:r>
            <a:br>
              <a:rPr lang="en-US" dirty="0"/>
            </a:br>
            <a:r>
              <a:rPr lang="en-US" dirty="0"/>
              <a:t>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4473578"/>
            <a:ext cx="6724410" cy="1098762"/>
          </a:xfrm>
        </p:spPr>
        <p:txBody>
          <a:bodyPr lIns="0" tIns="0" rIns="0" bIns="0" anchor="t" anchorCtr="0">
            <a:normAutofit/>
          </a:bodyPr>
          <a:lstStyle>
            <a:lvl1pPr marL="0" indent="0" algn="l">
              <a:lnSpc>
                <a:spcPct val="85000"/>
              </a:lnSpc>
              <a:spcBef>
                <a:spcPts val="800"/>
              </a:spcBef>
              <a:buNone/>
              <a:defRPr sz="2400" b="0"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16" name="Graphic 15">
            <a:extLst>
              <a:ext uri="{FF2B5EF4-FFF2-40B4-BE49-F238E27FC236}">
                <a16:creationId xmlns:a16="http://schemas.microsoft.com/office/drawing/2014/main" id="{CF17B32C-2AF2-484C-8922-D63BB59CCAD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52424" y="340763"/>
            <a:ext cx="3509053" cy="573637"/>
          </a:xfrm>
          <a:prstGeom prst="rect">
            <a:avLst/>
          </a:prstGeom>
        </p:spPr>
      </p:pic>
    </p:spTree>
    <p:extLst>
      <p:ext uri="{BB962C8B-B14F-4D97-AF65-F5344CB8AC3E}">
        <p14:creationId xmlns:p14="http://schemas.microsoft.com/office/powerpoint/2010/main" val="2166272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Full Image + Conten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15A5DA-41BC-45A1-B6DF-BCEE8C7AC55A}"/>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
        <p:nvSpPr>
          <p:cNvPr id="12" name="Text Placeholder 14">
            <a:extLst>
              <a:ext uri="{FF2B5EF4-FFF2-40B4-BE49-F238E27FC236}">
                <a16:creationId xmlns:a16="http://schemas.microsoft.com/office/drawing/2014/main" id="{33C8433B-74C0-4319-9E22-3644836E29FD}"/>
              </a:ext>
            </a:extLst>
          </p:cNvPr>
          <p:cNvSpPr>
            <a:spLocks noGrp="1"/>
          </p:cNvSpPr>
          <p:nvPr>
            <p:ph type="body" sz="quarter" idx="14" hasCustomPrompt="1"/>
          </p:nvPr>
        </p:nvSpPr>
        <p:spPr>
          <a:xfrm>
            <a:off x="381002" y="865637"/>
            <a:ext cx="3470562"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13" name="Text Placeholder 9">
            <a:extLst>
              <a:ext uri="{FF2B5EF4-FFF2-40B4-BE49-F238E27FC236}">
                <a16:creationId xmlns:a16="http://schemas.microsoft.com/office/drawing/2014/main" id="{1CCBC686-C088-4E8B-B2C7-69A66F96511E}"/>
              </a:ext>
            </a:extLst>
          </p:cNvPr>
          <p:cNvSpPr>
            <a:spLocks noGrp="1"/>
          </p:cNvSpPr>
          <p:nvPr>
            <p:ph type="body" sz="quarter" idx="15"/>
          </p:nvPr>
        </p:nvSpPr>
        <p:spPr>
          <a:xfrm>
            <a:off x="381002" y="2317888"/>
            <a:ext cx="3470562" cy="2406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15" name="Text Placeholder 9">
            <a:extLst>
              <a:ext uri="{FF2B5EF4-FFF2-40B4-BE49-F238E27FC236}">
                <a16:creationId xmlns:a16="http://schemas.microsoft.com/office/drawing/2014/main" id="{27FFE632-D908-4234-95BD-A70F18CFDBD5}"/>
              </a:ext>
            </a:extLst>
          </p:cNvPr>
          <p:cNvSpPr>
            <a:spLocks noGrp="1"/>
          </p:cNvSpPr>
          <p:nvPr>
            <p:ph type="body" sz="quarter" idx="16"/>
          </p:nvPr>
        </p:nvSpPr>
        <p:spPr>
          <a:xfrm>
            <a:off x="381002" y="4840048"/>
            <a:ext cx="3470562" cy="913502"/>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777956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261A7-DDD8-4F86-8E8B-4A6403B65150}"/>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
        <p:nvSpPr>
          <p:cNvPr id="15" name="Text Placeholder 14">
            <a:extLst>
              <a:ext uri="{FF2B5EF4-FFF2-40B4-BE49-F238E27FC236}">
                <a16:creationId xmlns:a16="http://schemas.microsoft.com/office/drawing/2014/main" id="{C65BE895-11E0-42FF-A2D7-70E7C606BEF0}"/>
              </a:ext>
            </a:extLst>
          </p:cNvPr>
          <p:cNvSpPr>
            <a:spLocks noGrp="1"/>
          </p:cNvSpPr>
          <p:nvPr>
            <p:ph type="body" sz="quarter" idx="14" hasCustomPrompt="1"/>
          </p:nvPr>
        </p:nvSpPr>
        <p:spPr>
          <a:xfrm>
            <a:off x="381002" y="1205919"/>
            <a:ext cx="3474720"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16" name="Text Placeholder 9">
            <a:extLst>
              <a:ext uri="{FF2B5EF4-FFF2-40B4-BE49-F238E27FC236}">
                <a16:creationId xmlns:a16="http://schemas.microsoft.com/office/drawing/2014/main" id="{8188D866-4289-41A9-B765-96202F39EF8B}"/>
              </a:ext>
            </a:extLst>
          </p:cNvPr>
          <p:cNvSpPr>
            <a:spLocks noGrp="1"/>
          </p:cNvSpPr>
          <p:nvPr>
            <p:ph type="body" sz="quarter" idx="15"/>
          </p:nvPr>
        </p:nvSpPr>
        <p:spPr>
          <a:xfrm>
            <a:off x="381002" y="2658170"/>
            <a:ext cx="3474720" cy="2406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Tree>
    <p:extLst>
      <p:ext uri="{BB962C8B-B14F-4D97-AF65-F5344CB8AC3E}">
        <p14:creationId xmlns:p14="http://schemas.microsoft.com/office/powerpoint/2010/main" val="142713587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Full Image + Content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49398-6850-4F3D-BDD8-B36A7B6CF242}"/>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
        <p:nvSpPr>
          <p:cNvPr id="15" name="Text Placeholder 14">
            <a:extLst>
              <a:ext uri="{FF2B5EF4-FFF2-40B4-BE49-F238E27FC236}">
                <a16:creationId xmlns:a16="http://schemas.microsoft.com/office/drawing/2014/main" id="{C65BE895-11E0-42FF-A2D7-70E7C606BEF0}"/>
              </a:ext>
            </a:extLst>
          </p:cNvPr>
          <p:cNvSpPr>
            <a:spLocks noGrp="1"/>
          </p:cNvSpPr>
          <p:nvPr>
            <p:ph type="body" sz="quarter" idx="14" hasCustomPrompt="1"/>
          </p:nvPr>
        </p:nvSpPr>
        <p:spPr>
          <a:xfrm>
            <a:off x="381001" y="705151"/>
            <a:ext cx="5493326"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16" name="Text Placeholder 9">
            <a:extLst>
              <a:ext uri="{FF2B5EF4-FFF2-40B4-BE49-F238E27FC236}">
                <a16:creationId xmlns:a16="http://schemas.microsoft.com/office/drawing/2014/main" id="{8188D866-4289-41A9-B765-96202F39EF8B}"/>
              </a:ext>
            </a:extLst>
          </p:cNvPr>
          <p:cNvSpPr>
            <a:spLocks noGrp="1"/>
          </p:cNvSpPr>
          <p:nvPr>
            <p:ph type="body" sz="quarter" idx="15"/>
          </p:nvPr>
        </p:nvSpPr>
        <p:spPr>
          <a:xfrm>
            <a:off x="381001" y="2157403"/>
            <a:ext cx="5493327" cy="1004638"/>
          </a:xfrm>
        </p:spPr>
        <p:txBody>
          <a:bodyPr/>
          <a:lstStyle/>
          <a:p>
            <a:pPr lvl="0"/>
            <a:r>
              <a:rPr lang="en-US" dirty="0"/>
              <a:t>Click to edit Master text styles</a:t>
            </a:r>
          </a:p>
          <a:p>
            <a:pPr lvl="1"/>
            <a:r>
              <a:rPr lang="en-US" dirty="0"/>
              <a:t>Second level</a:t>
            </a:r>
          </a:p>
          <a:p>
            <a:pPr lvl="2"/>
            <a:r>
              <a:rPr lang="en-US" dirty="0"/>
              <a:t>Third level</a:t>
            </a:r>
          </a:p>
        </p:txBody>
      </p:sp>
      <p:sp>
        <p:nvSpPr>
          <p:cNvPr id="13" name="Text Placeholder 9">
            <a:extLst>
              <a:ext uri="{FF2B5EF4-FFF2-40B4-BE49-F238E27FC236}">
                <a16:creationId xmlns:a16="http://schemas.microsoft.com/office/drawing/2014/main" id="{0D9F76DF-5B27-4B9B-A916-EDD9A0456AB9}"/>
              </a:ext>
            </a:extLst>
          </p:cNvPr>
          <p:cNvSpPr>
            <a:spLocks noGrp="1"/>
          </p:cNvSpPr>
          <p:nvPr>
            <p:ph type="body" sz="quarter" idx="16"/>
          </p:nvPr>
        </p:nvSpPr>
        <p:spPr>
          <a:xfrm>
            <a:off x="381002" y="3691083"/>
            <a:ext cx="3334656" cy="2102757"/>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0307928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383815" y="1938570"/>
            <a:ext cx="1492609" cy="1492609"/>
          </a:xfrm>
          <a:prstGeom prst="ellipse">
            <a:avLst/>
          </a:prstGeom>
        </p:spPr>
        <p:txBody>
          <a:bodyPr anchor="ctr"/>
          <a:lstStyle>
            <a:lvl1pPr algn="ctr">
              <a:defRPr/>
            </a:lvl1pPr>
          </a:lstStyle>
          <a:p>
            <a:endParaRPr lang="en-US" dirty="0"/>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246001" y="1938570"/>
            <a:ext cx="1492609" cy="1492609"/>
          </a:xfrm>
          <a:prstGeom prst="ellipse">
            <a:avLst/>
          </a:prstGeom>
        </p:spPr>
        <p:txBody>
          <a:bodyPr anchor="ctr"/>
          <a:lstStyle>
            <a:lvl1pPr algn="ctr">
              <a:defRPr/>
            </a:lvl1pPr>
          </a:lstStyle>
          <a:p>
            <a:endParaRPr lang="en-US" dirty="0"/>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108187" y="1938570"/>
            <a:ext cx="1492609" cy="1492609"/>
          </a:xfrm>
          <a:prstGeom prst="ellipse">
            <a:avLst/>
          </a:prstGeom>
        </p:spPr>
        <p:txBody>
          <a:bodyPr anchor="ctr"/>
          <a:lstStyle>
            <a:lvl1pPr algn="ctr">
              <a:defRPr/>
            </a:lvl1pPr>
          </a:lstStyle>
          <a:p>
            <a:endParaRPr lang="en-US" dirty="0"/>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8970373" y="1938570"/>
            <a:ext cx="1492609" cy="1492609"/>
          </a:xfrm>
          <a:prstGeom prst="ellipse">
            <a:avLst/>
          </a:prstGeom>
        </p:spPr>
        <p:txBody>
          <a:bodyPr anchor="ctr"/>
          <a:lstStyle>
            <a:lvl1pPr algn="ctr">
              <a:defRPr/>
            </a:lvl1pPr>
          </a:lstStyle>
          <a:p>
            <a:endParaRPr lang="en-US" dirty="0"/>
          </a:p>
        </p:txBody>
      </p:sp>
      <p:sp>
        <p:nvSpPr>
          <p:cNvPr id="34" name="Text Placeholder 20">
            <a:extLst>
              <a:ext uri="{FF2B5EF4-FFF2-40B4-BE49-F238E27FC236}">
                <a16:creationId xmlns:a16="http://schemas.microsoft.com/office/drawing/2014/main" id="{2F8E936F-7579-4696-8A94-A6853220381C}"/>
              </a:ext>
            </a:extLst>
          </p:cNvPr>
          <p:cNvSpPr>
            <a:spLocks noGrp="1"/>
          </p:cNvSpPr>
          <p:nvPr>
            <p:ph type="body" sz="quarter" idx="30"/>
          </p:nvPr>
        </p:nvSpPr>
        <p:spPr>
          <a:xfrm>
            <a:off x="383816"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5" name="Text Placeholder 20">
            <a:extLst>
              <a:ext uri="{FF2B5EF4-FFF2-40B4-BE49-F238E27FC236}">
                <a16:creationId xmlns:a16="http://schemas.microsoft.com/office/drawing/2014/main" id="{C1331F89-1B3B-479D-9287-3BA91E7CB6E7}"/>
              </a:ext>
            </a:extLst>
          </p:cNvPr>
          <p:cNvSpPr>
            <a:spLocks noGrp="1"/>
          </p:cNvSpPr>
          <p:nvPr>
            <p:ph type="body" sz="quarter" idx="31"/>
          </p:nvPr>
        </p:nvSpPr>
        <p:spPr>
          <a:xfrm>
            <a:off x="3246002"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6" name="Text Placeholder 20">
            <a:extLst>
              <a:ext uri="{FF2B5EF4-FFF2-40B4-BE49-F238E27FC236}">
                <a16:creationId xmlns:a16="http://schemas.microsoft.com/office/drawing/2014/main" id="{B64678CA-7D27-4D1E-AC8F-F39752A64DCE}"/>
              </a:ext>
            </a:extLst>
          </p:cNvPr>
          <p:cNvSpPr>
            <a:spLocks noGrp="1"/>
          </p:cNvSpPr>
          <p:nvPr>
            <p:ph type="body" sz="quarter" idx="32"/>
          </p:nvPr>
        </p:nvSpPr>
        <p:spPr>
          <a:xfrm>
            <a:off x="6108188"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7" name="Text Placeholder 20">
            <a:extLst>
              <a:ext uri="{FF2B5EF4-FFF2-40B4-BE49-F238E27FC236}">
                <a16:creationId xmlns:a16="http://schemas.microsoft.com/office/drawing/2014/main" id="{0391E40B-31EE-41CA-8600-8FF01E5BFA43}"/>
              </a:ext>
            </a:extLst>
          </p:cNvPr>
          <p:cNvSpPr>
            <a:spLocks noGrp="1"/>
          </p:cNvSpPr>
          <p:nvPr>
            <p:ph type="body" sz="quarter" idx="33"/>
          </p:nvPr>
        </p:nvSpPr>
        <p:spPr>
          <a:xfrm>
            <a:off x="8970373"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29" name="Text Placeholder 14">
            <a:extLst>
              <a:ext uri="{FF2B5EF4-FFF2-40B4-BE49-F238E27FC236}">
                <a16:creationId xmlns:a16="http://schemas.microsoft.com/office/drawing/2014/main" id="{6C8655DB-8B7C-4267-8D5D-56780B99AB97}"/>
              </a:ext>
            </a:extLst>
          </p:cNvPr>
          <p:cNvSpPr>
            <a:spLocks noGrp="1"/>
          </p:cNvSpPr>
          <p:nvPr>
            <p:ph type="body" sz="quarter" idx="26" hasCustomPrompt="1"/>
          </p:nvPr>
        </p:nvSpPr>
        <p:spPr>
          <a:xfrm>
            <a:off x="383816"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0" name="Text Placeholder 14">
            <a:extLst>
              <a:ext uri="{FF2B5EF4-FFF2-40B4-BE49-F238E27FC236}">
                <a16:creationId xmlns:a16="http://schemas.microsoft.com/office/drawing/2014/main" id="{5A57D5F3-2CAE-419F-BA98-87C21B53C4A8}"/>
              </a:ext>
            </a:extLst>
          </p:cNvPr>
          <p:cNvSpPr>
            <a:spLocks noGrp="1"/>
          </p:cNvSpPr>
          <p:nvPr>
            <p:ph type="body" sz="quarter" idx="27" hasCustomPrompt="1"/>
          </p:nvPr>
        </p:nvSpPr>
        <p:spPr>
          <a:xfrm>
            <a:off x="3246002"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1" name="Text Placeholder 14">
            <a:extLst>
              <a:ext uri="{FF2B5EF4-FFF2-40B4-BE49-F238E27FC236}">
                <a16:creationId xmlns:a16="http://schemas.microsoft.com/office/drawing/2014/main" id="{C8D1583A-C497-4C20-89FC-8355292E515C}"/>
              </a:ext>
            </a:extLst>
          </p:cNvPr>
          <p:cNvSpPr>
            <a:spLocks noGrp="1"/>
          </p:cNvSpPr>
          <p:nvPr>
            <p:ph type="body" sz="quarter" idx="28" hasCustomPrompt="1"/>
          </p:nvPr>
        </p:nvSpPr>
        <p:spPr>
          <a:xfrm>
            <a:off x="6108188"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2" name="Text Placeholder 14">
            <a:extLst>
              <a:ext uri="{FF2B5EF4-FFF2-40B4-BE49-F238E27FC236}">
                <a16:creationId xmlns:a16="http://schemas.microsoft.com/office/drawing/2014/main" id="{4AED494D-AEAE-43EA-AC43-4B3F3D9D4060}"/>
              </a:ext>
            </a:extLst>
          </p:cNvPr>
          <p:cNvSpPr>
            <a:spLocks noGrp="1"/>
          </p:cNvSpPr>
          <p:nvPr>
            <p:ph type="body" sz="quarter" idx="29" hasCustomPrompt="1"/>
          </p:nvPr>
        </p:nvSpPr>
        <p:spPr>
          <a:xfrm>
            <a:off x="8970373"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 name="Title 1">
            <a:extLst>
              <a:ext uri="{FF2B5EF4-FFF2-40B4-BE49-F238E27FC236}">
                <a16:creationId xmlns:a16="http://schemas.microsoft.com/office/drawing/2014/main" id="{4DA6326A-4FC9-4963-B3BF-290393C218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758554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914400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Tree>
    <p:extLst>
      <p:ext uri="{BB962C8B-B14F-4D97-AF65-F5344CB8AC3E}">
        <p14:creationId xmlns:p14="http://schemas.microsoft.com/office/powerpoint/2010/main" val="252467385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0175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807007" y="2565127"/>
            <a:ext cx="3017520"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7233013" y="2565127"/>
            <a:ext cx="3017520" cy="2201057"/>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6" name="Title 5">
            <a:extLst>
              <a:ext uri="{FF2B5EF4-FFF2-40B4-BE49-F238E27FC236}">
                <a16:creationId xmlns:a16="http://schemas.microsoft.com/office/drawing/2014/main" id="{B3021369-09E6-4255-B2E1-A8999AD4D3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3717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9601200" cy="4887912"/>
          </a:xfrm>
        </p:spPr>
        <p:txBody>
          <a:bodyPr anchor="ctr"/>
          <a:lstStyle>
            <a:lvl1pPr algn="ctr">
              <a:defRPr/>
            </a:lvl1pPr>
          </a:lstStyle>
          <a:p>
            <a:endParaRPr lang="en-US" dirty="0"/>
          </a:p>
        </p:txBody>
      </p:sp>
      <p:sp>
        <p:nvSpPr>
          <p:cNvPr id="3" name="Title 2">
            <a:extLst>
              <a:ext uri="{FF2B5EF4-FFF2-40B4-BE49-F238E27FC236}">
                <a16:creationId xmlns:a16="http://schemas.microsoft.com/office/drawing/2014/main" id="{6E6F23AC-1D8B-49C9-A5AB-4CE26A643A0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4897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812279"/>
            <a:ext cx="12186286" cy="45720"/>
          </a:xfrm>
          <a:custGeom>
            <a:avLst/>
            <a:gdLst/>
            <a:ahLst/>
            <a:cxnLst/>
            <a:rect l="l" t="t" r="r" b="b"/>
            <a:pathLst>
              <a:path w="12189460" h="45720">
                <a:moveTo>
                  <a:pt x="12188952" y="0"/>
                </a:moveTo>
                <a:lnTo>
                  <a:pt x="0" y="0"/>
                </a:lnTo>
                <a:lnTo>
                  <a:pt x="0" y="45719"/>
                </a:lnTo>
                <a:lnTo>
                  <a:pt x="12188952" y="45719"/>
                </a:lnTo>
                <a:lnTo>
                  <a:pt x="12188952" y="0"/>
                </a:lnTo>
                <a:close/>
              </a:path>
            </a:pathLst>
          </a:custGeom>
          <a:solidFill>
            <a:srgbClr val="F94616"/>
          </a:solidFill>
        </p:spPr>
        <p:txBody>
          <a:bodyPr wrap="square" lIns="0" tIns="0" rIns="0" bIns="0" rtlCol="0"/>
          <a:lstStyle/>
          <a:p>
            <a:endParaRPr sz="1799"/>
          </a:p>
        </p:txBody>
      </p:sp>
      <p:pic>
        <p:nvPicPr>
          <p:cNvPr id="17" name="bg object 17"/>
          <p:cNvPicPr/>
          <p:nvPr/>
        </p:nvPicPr>
        <p:blipFill>
          <a:blip r:embed="rId2" cstate="print"/>
          <a:stretch>
            <a:fillRect/>
          </a:stretch>
        </p:blipFill>
        <p:spPr>
          <a:xfrm>
            <a:off x="10348311" y="348995"/>
            <a:ext cx="1418475" cy="326136"/>
          </a:xfrm>
          <a:prstGeom prst="rect">
            <a:avLst/>
          </a:prstGeom>
        </p:spPr>
      </p:pic>
      <p:sp>
        <p:nvSpPr>
          <p:cNvPr id="18" name="bg object 18"/>
          <p:cNvSpPr/>
          <p:nvPr/>
        </p:nvSpPr>
        <p:spPr>
          <a:xfrm>
            <a:off x="9345782" y="515112"/>
            <a:ext cx="519930" cy="521334"/>
          </a:xfrm>
          <a:custGeom>
            <a:avLst/>
            <a:gdLst/>
            <a:ahLst/>
            <a:cxnLst/>
            <a:rect l="l" t="t" r="r" b="b"/>
            <a:pathLst>
              <a:path w="520065" h="521334">
                <a:moveTo>
                  <a:pt x="259841" y="0"/>
                </a:moveTo>
                <a:lnTo>
                  <a:pt x="213134" y="4199"/>
                </a:lnTo>
                <a:lnTo>
                  <a:pt x="169173" y="16308"/>
                </a:lnTo>
                <a:lnTo>
                  <a:pt x="128693" y="35588"/>
                </a:lnTo>
                <a:lnTo>
                  <a:pt x="92427" y="61302"/>
                </a:lnTo>
                <a:lnTo>
                  <a:pt x="61110" y="92715"/>
                </a:lnTo>
                <a:lnTo>
                  <a:pt x="35475" y="129088"/>
                </a:lnTo>
                <a:lnTo>
                  <a:pt x="16255" y="169685"/>
                </a:lnTo>
                <a:lnTo>
                  <a:pt x="4186" y="213769"/>
                </a:lnTo>
                <a:lnTo>
                  <a:pt x="0" y="260603"/>
                </a:lnTo>
                <a:lnTo>
                  <a:pt x="4186" y="307438"/>
                </a:lnTo>
                <a:lnTo>
                  <a:pt x="16256" y="351522"/>
                </a:lnTo>
                <a:lnTo>
                  <a:pt x="35475" y="392119"/>
                </a:lnTo>
                <a:lnTo>
                  <a:pt x="61110" y="428492"/>
                </a:lnTo>
                <a:lnTo>
                  <a:pt x="92427" y="459905"/>
                </a:lnTo>
                <a:lnTo>
                  <a:pt x="128693" y="485619"/>
                </a:lnTo>
                <a:lnTo>
                  <a:pt x="169173" y="504899"/>
                </a:lnTo>
                <a:lnTo>
                  <a:pt x="213134" y="517008"/>
                </a:lnTo>
                <a:lnTo>
                  <a:pt x="259841" y="521208"/>
                </a:lnTo>
                <a:lnTo>
                  <a:pt x="306549" y="517008"/>
                </a:lnTo>
                <a:lnTo>
                  <a:pt x="350510" y="504899"/>
                </a:lnTo>
                <a:lnTo>
                  <a:pt x="390990" y="485619"/>
                </a:lnTo>
                <a:lnTo>
                  <a:pt x="427256" y="459905"/>
                </a:lnTo>
                <a:lnTo>
                  <a:pt x="458573" y="428492"/>
                </a:lnTo>
                <a:lnTo>
                  <a:pt x="484208" y="392119"/>
                </a:lnTo>
                <a:lnTo>
                  <a:pt x="503427" y="351522"/>
                </a:lnTo>
                <a:lnTo>
                  <a:pt x="515497" y="307438"/>
                </a:lnTo>
                <a:lnTo>
                  <a:pt x="519683" y="260603"/>
                </a:lnTo>
                <a:lnTo>
                  <a:pt x="515497" y="213769"/>
                </a:lnTo>
                <a:lnTo>
                  <a:pt x="503427" y="169685"/>
                </a:lnTo>
                <a:lnTo>
                  <a:pt x="484208" y="129088"/>
                </a:lnTo>
                <a:lnTo>
                  <a:pt x="458573" y="92715"/>
                </a:lnTo>
                <a:lnTo>
                  <a:pt x="427256" y="61302"/>
                </a:lnTo>
                <a:lnTo>
                  <a:pt x="390990" y="35588"/>
                </a:lnTo>
                <a:lnTo>
                  <a:pt x="350510" y="16308"/>
                </a:lnTo>
                <a:lnTo>
                  <a:pt x="306549" y="4199"/>
                </a:lnTo>
                <a:lnTo>
                  <a:pt x="259841" y="0"/>
                </a:lnTo>
                <a:close/>
              </a:path>
            </a:pathLst>
          </a:custGeom>
          <a:solidFill>
            <a:srgbClr val="D9D9D9">
              <a:alpha val="50195"/>
            </a:srgbClr>
          </a:solidFill>
        </p:spPr>
        <p:txBody>
          <a:bodyPr wrap="square" lIns="0" tIns="0" rIns="0" bIns="0" rtlCol="0"/>
          <a:lstStyle/>
          <a:p>
            <a:endParaRPr sz="1799"/>
          </a:p>
        </p:txBody>
      </p:sp>
      <p:sp>
        <p:nvSpPr>
          <p:cNvPr id="19" name="bg object 19"/>
          <p:cNvSpPr/>
          <p:nvPr/>
        </p:nvSpPr>
        <p:spPr>
          <a:xfrm>
            <a:off x="7037523" y="0"/>
            <a:ext cx="2011156" cy="783590"/>
          </a:xfrm>
          <a:custGeom>
            <a:avLst/>
            <a:gdLst/>
            <a:ahLst/>
            <a:cxnLst/>
            <a:rect l="l" t="t" r="r" b="b"/>
            <a:pathLst>
              <a:path w="2011679" h="783590">
                <a:moveTo>
                  <a:pt x="2011679" y="0"/>
                </a:moveTo>
                <a:lnTo>
                  <a:pt x="1456817" y="0"/>
                </a:lnTo>
                <a:lnTo>
                  <a:pt x="1438402" y="33781"/>
                </a:lnTo>
                <a:lnTo>
                  <a:pt x="1408377" y="73884"/>
                </a:lnTo>
                <a:lnTo>
                  <a:pt x="1374713" y="110881"/>
                </a:lnTo>
                <a:lnTo>
                  <a:pt x="1337671" y="144510"/>
                </a:lnTo>
                <a:lnTo>
                  <a:pt x="1297515" y="174508"/>
                </a:lnTo>
                <a:lnTo>
                  <a:pt x="1254505" y="200612"/>
                </a:lnTo>
                <a:lnTo>
                  <a:pt x="1208905" y="222559"/>
                </a:lnTo>
                <a:lnTo>
                  <a:pt x="1160977" y="240087"/>
                </a:lnTo>
                <a:lnTo>
                  <a:pt x="1110981" y="252933"/>
                </a:lnTo>
                <a:lnTo>
                  <a:pt x="1059182" y="260833"/>
                </a:lnTo>
                <a:lnTo>
                  <a:pt x="1005840" y="263525"/>
                </a:lnTo>
                <a:lnTo>
                  <a:pt x="952497" y="260833"/>
                </a:lnTo>
                <a:lnTo>
                  <a:pt x="900698" y="252933"/>
                </a:lnTo>
                <a:lnTo>
                  <a:pt x="850702" y="240087"/>
                </a:lnTo>
                <a:lnTo>
                  <a:pt x="802774" y="222559"/>
                </a:lnTo>
                <a:lnTo>
                  <a:pt x="757174" y="200612"/>
                </a:lnTo>
                <a:lnTo>
                  <a:pt x="714164" y="174508"/>
                </a:lnTo>
                <a:lnTo>
                  <a:pt x="674008" y="144510"/>
                </a:lnTo>
                <a:lnTo>
                  <a:pt x="636966" y="110881"/>
                </a:lnTo>
                <a:lnTo>
                  <a:pt x="603302" y="73884"/>
                </a:lnTo>
                <a:lnTo>
                  <a:pt x="573277" y="33781"/>
                </a:lnTo>
                <a:lnTo>
                  <a:pt x="554863" y="0"/>
                </a:lnTo>
                <a:lnTo>
                  <a:pt x="0" y="0"/>
                </a:lnTo>
                <a:lnTo>
                  <a:pt x="45847" y="147447"/>
                </a:lnTo>
                <a:lnTo>
                  <a:pt x="65829" y="191752"/>
                </a:lnTo>
                <a:lnTo>
                  <a:pt x="87791" y="234929"/>
                </a:lnTo>
                <a:lnTo>
                  <a:pt x="111675" y="276918"/>
                </a:lnTo>
                <a:lnTo>
                  <a:pt x="137421" y="317662"/>
                </a:lnTo>
                <a:lnTo>
                  <a:pt x="164974" y="357103"/>
                </a:lnTo>
                <a:lnTo>
                  <a:pt x="194273" y="395184"/>
                </a:lnTo>
                <a:lnTo>
                  <a:pt x="225262" y="431846"/>
                </a:lnTo>
                <a:lnTo>
                  <a:pt x="257882" y="467032"/>
                </a:lnTo>
                <a:lnTo>
                  <a:pt x="292075" y="500684"/>
                </a:lnTo>
                <a:lnTo>
                  <a:pt x="327784" y="532744"/>
                </a:lnTo>
                <a:lnTo>
                  <a:pt x="364951" y="563155"/>
                </a:lnTo>
                <a:lnTo>
                  <a:pt x="403517" y="591858"/>
                </a:lnTo>
                <a:lnTo>
                  <a:pt x="443424" y="618796"/>
                </a:lnTo>
                <a:lnTo>
                  <a:pt x="484615" y="643911"/>
                </a:lnTo>
                <a:lnTo>
                  <a:pt x="527031" y="667146"/>
                </a:lnTo>
                <a:lnTo>
                  <a:pt x="570615" y="688442"/>
                </a:lnTo>
                <a:lnTo>
                  <a:pt x="615308" y="707741"/>
                </a:lnTo>
                <a:lnTo>
                  <a:pt x="661053" y="724987"/>
                </a:lnTo>
                <a:lnTo>
                  <a:pt x="707792" y="740120"/>
                </a:lnTo>
                <a:lnTo>
                  <a:pt x="755466" y="753084"/>
                </a:lnTo>
                <a:lnTo>
                  <a:pt x="804017" y="763820"/>
                </a:lnTo>
                <a:lnTo>
                  <a:pt x="853388" y="772272"/>
                </a:lnTo>
                <a:lnTo>
                  <a:pt x="903521" y="778380"/>
                </a:lnTo>
                <a:lnTo>
                  <a:pt x="954357" y="782087"/>
                </a:lnTo>
                <a:lnTo>
                  <a:pt x="1005840" y="783336"/>
                </a:lnTo>
                <a:lnTo>
                  <a:pt x="1057322" y="782087"/>
                </a:lnTo>
                <a:lnTo>
                  <a:pt x="1108158" y="778380"/>
                </a:lnTo>
                <a:lnTo>
                  <a:pt x="1158291" y="772272"/>
                </a:lnTo>
                <a:lnTo>
                  <a:pt x="1207662" y="763820"/>
                </a:lnTo>
                <a:lnTo>
                  <a:pt x="1256213" y="753084"/>
                </a:lnTo>
                <a:lnTo>
                  <a:pt x="1303887" y="740120"/>
                </a:lnTo>
                <a:lnTo>
                  <a:pt x="1350626" y="724987"/>
                </a:lnTo>
                <a:lnTo>
                  <a:pt x="1396371" y="707741"/>
                </a:lnTo>
                <a:lnTo>
                  <a:pt x="1441064" y="688442"/>
                </a:lnTo>
                <a:lnTo>
                  <a:pt x="1484648" y="667146"/>
                </a:lnTo>
                <a:lnTo>
                  <a:pt x="1527064" y="643911"/>
                </a:lnTo>
                <a:lnTo>
                  <a:pt x="1568255" y="618796"/>
                </a:lnTo>
                <a:lnTo>
                  <a:pt x="1608162" y="591858"/>
                </a:lnTo>
                <a:lnTo>
                  <a:pt x="1646728" y="563155"/>
                </a:lnTo>
                <a:lnTo>
                  <a:pt x="1683895" y="532744"/>
                </a:lnTo>
                <a:lnTo>
                  <a:pt x="1719604" y="500684"/>
                </a:lnTo>
                <a:lnTo>
                  <a:pt x="1753797" y="467032"/>
                </a:lnTo>
                <a:lnTo>
                  <a:pt x="1786417" y="431846"/>
                </a:lnTo>
                <a:lnTo>
                  <a:pt x="1817406" y="395184"/>
                </a:lnTo>
                <a:lnTo>
                  <a:pt x="1846705" y="357103"/>
                </a:lnTo>
                <a:lnTo>
                  <a:pt x="1874258" y="317662"/>
                </a:lnTo>
                <a:lnTo>
                  <a:pt x="1900004" y="276918"/>
                </a:lnTo>
                <a:lnTo>
                  <a:pt x="1923888" y="234929"/>
                </a:lnTo>
                <a:lnTo>
                  <a:pt x="1945850" y="191752"/>
                </a:lnTo>
                <a:lnTo>
                  <a:pt x="1965833" y="147447"/>
                </a:lnTo>
                <a:lnTo>
                  <a:pt x="2011679" y="0"/>
                </a:lnTo>
                <a:close/>
              </a:path>
            </a:pathLst>
          </a:custGeom>
          <a:solidFill>
            <a:srgbClr val="D9D9D9">
              <a:alpha val="50195"/>
            </a:srgbClr>
          </a:solidFill>
        </p:spPr>
        <p:txBody>
          <a:bodyPr wrap="square" lIns="0" tIns="0" rIns="0" bIns="0" rtlCol="0"/>
          <a:lstStyle/>
          <a:p>
            <a:endParaRPr sz="1799"/>
          </a:p>
        </p:txBody>
      </p:sp>
      <p:sp>
        <p:nvSpPr>
          <p:cNvPr id="20" name="bg object 20"/>
          <p:cNvSpPr/>
          <p:nvPr/>
        </p:nvSpPr>
        <p:spPr>
          <a:xfrm>
            <a:off x="11929812"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1" name="bg object 21"/>
          <p:cNvSpPr/>
          <p:nvPr/>
        </p:nvSpPr>
        <p:spPr>
          <a:xfrm>
            <a:off x="1166953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2" name="bg object 22"/>
          <p:cNvSpPr/>
          <p:nvPr/>
        </p:nvSpPr>
        <p:spPr>
          <a:xfrm>
            <a:off x="11409375"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3" name="bg object 23"/>
          <p:cNvSpPr/>
          <p:nvPr/>
        </p:nvSpPr>
        <p:spPr>
          <a:xfrm>
            <a:off x="11149093"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4" name="bg object 24"/>
          <p:cNvSpPr/>
          <p:nvPr/>
        </p:nvSpPr>
        <p:spPr>
          <a:xfrm>
            <a:off x="10888937"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5" name="bg object 25"/>
          <p:cNvSpPr/>
          <p:nvPr/>
        </p:nvSpPr>
        <p:spPr>
          <a:xfrm>
            <a:off x="10628655"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6" name="bg object 26"/>
          <p:cNvSpPr/>
          <p:nvPr/>
        </p:nvSpPr>
        <p:spPr>
          <a:xfrm>
            <a:off x="11929812"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27" name="bg object 27"/>
          <p:cNvSpPr/>
          <p:nvPr/>
        </p:nvSpPr>
        <p:spPr>
          <a:xfrm>
            <a:off x="11929812"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8" name="bg object 28"/>
          <p:cNvSpPr/>
          <p:nvPr/>
        </p:nvSpPr>
        <p:spPr>
          <a:xfrm>
            <a:off x="1166953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9" name="bg object 29"/>
          <p:cNvSpPr/>
          <p:nvPr/>
        </p:nvSpPr>
        <p:spPr>
          <a:xfrm>
            <a:off x="11409375"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0" name="bg object 30"/>
          <p:cNvSpPr/>
          <p:nvPr/>
        </p:nvSpPr>
        <p:spPr>
          <a:xfrm>
            <a:off x="11149093"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1" name="bg object 31"/>
          <p:cNvSpPr/>
          <p:nvPr/>
        </p:nvSpPr>
        <p:spPr>
          <a:xfrm>
            <a:off x="10888937"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2" name="bg object 32"/>
          <p:cNvSpPr/>
          <p:nvPr/>
        </p:nvSpPr>
        <p:spPr>
          <a:xfrm>
            <a:off x="10628655"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3" name="bg object 33"/>
          <p:cNvSpPr/>
          <p:nvPr/>
        </p:nvSpPr>
        <p:spPr>
          <a:xfrm>
            <a:off x="8288401"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4" name="bg object 34"/>
          <p:cNvSpPr/>
          <p:nvPr/>
        </p:nvSpPr>
        <p:spPr>
          <a:xfrm>
            <a:off x="802850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5" name="bg object 35"/>
          <p:cNvSpPr/>
          <p:nvPr/>
        </p:nvSpPr>
        <p:spPr>
          <a:xfrm>
            <a:off x="7768598" y="765049"/>
            <a:ext cx="29201" cy="29209"/>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36" name="bg object 36"/>
          <p:cNvSpPr/>
          <p:nvPr/>
        </p:nvSpPr>
        <p:spPr>
          <a:xfrm>
            <a:off x="7508571"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7" name="bg object 37"/>
          <p:cNvSpPr/>
          <p:nvPr/>
        </p:nvSpPr>
        <p:spPr>
          <a:xfrm>
            <a:off x="7248669"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8" name="bg object 38"/>
          <p:cNvSpPr/>
          <p:nvPr/>
        </p:nvSpPr>
        <p:spPr>
          <a:xfrm>
            <a:off x="6988768"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9" name="bg object 39"/>
          <p:cNvSpPr/>
          <p:nvPr/>
        </p:nvSpPr>
        <p:spPr>
          <a:xfrm>
            <a:off x="8288401"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0" name="bg object 40"/>
          <p:cNvSpPr/>
          <p:nvPr/>
        </p:nvSpPr>
        <p:spPr>
          <a:xfrm>
            <a:off x="8028500"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1" name="bg object 41"/>
          <p:cNvSpPr/>
          <p:nvPr/>
        </p:nvSpPr>
        <p:spPr>
          <a:xfrm>
            <a:off x="7768598" y="505205"/>
            <a:ext cx="29201" cy="29209"/>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42" name="bg object 42"/>
          <p:cNvSpPr/>
          <p:nvPr/>
        </p:nvSpPr>
        <p:spPr>
          <a:xfrm>
            <a:off x="7508571"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3" name="bg object 43"/>
          <p:cNvSpPr/>
          <p:nvPr/>
        </p:nvSpPr>
        <p:spPr>
          <a:xfrm>
            <a:off x="7248669"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4" name="bg object 44"/>
          <p:cNvSpPr/>
          <p:nvPr/>
        </p:nvSpPr>
        <p:spPr>
          <a:xfrm>
            <a:off x="6988768"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5" name="bg object 45"/>
          <p:cNvSpPr/>
          <p:nvPr/>
        </p:nvSpPr>
        <p:spPr>
          <a:xfrm>
            <a:off x="8288401"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46" name="bg object 46"/>
          <p:cNvSpPr/>
          <p:nvPr/>
        </p:nvSpPr>
        <p:spPr>
          <a:xfrm>
            <a:off x="802850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7" name="bg object 47"/>
          <p:cNvSpPr/>
          <p:nvPr/>
        </p:nvSpPr>
        <p:spPr>
          <a:xfrm>
            <a:off x="776859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8" name="bg object 48"/>
          <p:cNvSpPr/>
          <p:nvPr/>
        </p:nvSpPr>
        <p:spPr>
          <a:xfrm>
            <a:off x="7508698" y="245364"/>
            <a:ext cx="29201" cy="29209"/>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49" name="bg object 49"/>
          <p:cNvSpPr/>
          <p:nvPr/>
        </p:nvSpPr>
        <p:spPr>
          <a:xfrm>
            <a:off x="7248669"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0" name="bg object 50"/>
          <p:cNvSpPr/>
          <p:nvPr/>
        </p:nvSpPr>
        <p:spPr>
          <a:xfrm>
            <a:off x="698876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1" name="bg object 51"/>
          <p:cNvSpPr/>
          <p:nvPr/>
        </p:nvSpPr>
        <p:spPr>
          <a:xfrm>
            <a:off x="9848570"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2" name="bg object 52"/>
          <p:cNvSpPr/>
          <p:nvPr/>
        </p:nvSpPr>
        <p:spPr>
          <a:xfrm>
            <a:off x="958867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3" name="bg object 53"/>
          <p:cNvSpPr/>
          <p:nvPr/>
        </p:nvSpPr>
        <p:spPr>
          <a:xfrm>
            <a:off x="9328768" y="765049"/>
            <a:ext cx="29201" cy="29209"/>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4" name="bg object 54"/>
          <p:cNvSpPr/>
          <p:nvPr/>
        </p:nvSpPr>
        <p:spPr>
          <a:xfrm>
            <a:off x="906874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5" name="bg object 55"/>
          <p:cNvSpPr/>
          <p:nvPr/>
        </p:nvSpPr>
        <p:spPr>
          <a:xfrm>
            <a:off x="8808838"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6" name="bg object 56"/>
          <p:cNvSpPr/>
          <p:nvPr/>
        </p:nvSpPr>
        <p:spPr>
          <a:xfrm>
            <a:off x="8548938"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7" name="bg object 57"/>
          <p:cNvSpPr/>
          <p:nvPr/>
        </p:nvSpPr>
        <p:spPr>
          <a:xfrm>
            <a:off x="9848570"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58" name="bg object 58"/>
          <p:cNvSpPr/>
          <p:nvPr/>
        </p:nvSpPr>
        <p:spPr>
          <a:xfrm>
            <a:off x="9588670"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59" name="bg object 59"/>
          <p:cNvSpPr/>
          <p:nvPr/>
        </p:nvSpPr>
        <p:spPr>
          <a:xfrm>
            <a:off x="9328768" y="505205"/>
            <a:ext cx="29201" cy="29209"/>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60" name="bg object 60"/>
          <p:cNvSpPr/>
          <p:nvPr/>
        </p:nvSpPr>
        <p:spPr>
          <a:xfrm>
            <a:off x="9068740"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61" name="bg object 61"/>
          <p:cNvSpPr/>
          <p:nvPr/>
        </p:nvSpPr>
        <p:spPr>
          <a:xfrm>
            <a:off x="8808838"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62" name="bg object 62"/>
          <p:cNvSpPr/>
          <p:nvPr/>
        </p:nvSpPr>
        <p:spPr>
          <a:xfrm>
            <a:off x="8548938"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63" name="bg object 63"/>
          <p:cNvSpPr/>
          <p:nvPr/>
        </p:nvSpPr>
        <p:spPr>
          <a:xfrm>
            <a:off x="9848570"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64" name="bg object 64"/>
          <p:cNvSpPr/>
          <p:nvPr/>
        </p:nvSpPr>
        <p:spPr>
          <a:xfrm>
            <a:off x="958867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5" name="bg object 65"/>
          <p:cNvSpPr/>
          <p:nvPr/>
        </p:nvSpPr>
        <p:spPr>
          <a:xfrm>
            <a:off x="932876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6" name="bg object 66"/>
          <p:cNvSpPr/>
          <p:nvPr/>
        </p:nvSpPr>
        <p:spPr>
          <a:xfrm>
            <a:off x="9068867" y="245364"/>
            <a:ext cx="29201" cy="29209"/>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67" name="bg object 67"/>
          <p:cNvSpPr/>
          <p:nvPr/>
        </p:nvSpPr>
        <p:spPr>
          <a:xfrm>
            <a:off x="8808838"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68" name="bg object 68"/>
          <p:cNvSpPr/>
          <p:nvPr/>
        </p:nvSpPr>
        <p:spPr>
          <a:xfrm>
            <a:off x="854893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9" name="bg object 69"/>
          <p:cNvSpPr/>
          <p:nvPr/>
        </p:nvSpPr>
        <p:spPr>
          <a:xfrm>
            <a:off x="10369643"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70" name="bg object 70"/>
          <p:cNvSpPr/>
          <p:nvPr/>
        </p:nvSpPr>
        <p:spPr>
          <a:xfrm>
            <a:off x="10109107"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71" name="bg object 71"/>
          <p:cNvSpPr/>
          <p:nvPr/>
        </p:nvSpPr>
        <p:spPr>
          <a:xfrm>
            <a:off x="10109107"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72" name="bg object 72"/>
          <p:cNvSpPr/>
          <p:nvPr/>
        </p:nvSpPr>
        <p:spPr>
          <a:xfrm>
            <a:off x="10369643"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73" name="bg object 73"/>
          <p:cNvSpPr/>
          <p:nvPr/>
        </p:nvSpPr>
        <p:spPr>
          <a:xfrm>
            <a:off x="10109107"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 name="Holder 2"/>
          <p:cNvSpPr>
            <a:spLocks noGrp="1"/>
          </p:cNvSpPr>
          <p:nvPr>
            <p:ph type="title"/>
          </p:nvPr>
        </p:nvSpPr>
        <p:spPr/>
        <p:txBody>
          <a:bodyPr lIns="0" tIns="0" rIns="0" bIns="0"/>
          <a:lstStyle>
            <a:lvl1pPr>
              <a:defRPr sz="4999"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7/26/2022</a:t>
            </a:fld>
            <a:endParaRPr lang="en-US"/>
          </a:p>
        </p:txBody>
      </p:sp>
      <p:sp>
        <p:nvSpPr>
          <p:cNvPr id="6" name="Holder 6"/>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38089">
              <a:spcBef>
                <a:spcPts val="30"/>
              </a:spcBef>
            </a:pPr>
            <a:fld id="{81D60167-4931-47E6-BA6A-407CBD079E47}" type="slidenum">
              <a:rPr lang="en-US" spc="-25" smtClean="0"/>
              <a:pPr marL="38089">
                <a:spcBef>
                  <a:spcPts val="30"/>
                </a:spcBef>
              </a:pPr>
              <a:t>‹#›</a:t>
            </a:fld>
            <a:endParaRPr lang="en-US" spc="-25" dirty="0"/>
          </a:p>
        </p:txBody>
      </p:sp>
    </p:spTree>
    <p:extLst>
      <p:ext uri="{BB962C8B-B14F-4D97-AF65-F5344CB8AC3E}">
        <p14:creationId xmlns:p14="http://schemas.microsoft.com/office/powerpoint/2010/main" val="1683906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81000" y="1322388"/>
            <a:ext cx="9142413"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dirty="0"/>
              <a:t>Click to edit Master text styles</a:t>
            </a:r>
          </a:p>
        </p:txBody>
      </p:sp>
      <p:sp>
        <p:nvSpPr>
          <p:cNvPr id="7" name="Title 6">
            <a:extLst>
              <a:ext uri="{FF2B5EF4-FFF2-40B4-BE49-F238E27FC236}">
                <a16:creationId xmlns:a16="http://schemas.microsoft.com/office/drawing/2014/main" id="{D76D97BA-52DD-41AA-A20A-BBBBC579AFC8}"/>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70534196"/>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userDrawn="1">
            <p:ph idx="1"/>
          </p:nvPr>
        </p:nvSpPr>
        <p:spPr>
          <a:xfrm>
            <a:off x="381000" y="1322388"/>
            <a:ext cx="9142413" cy="4895532"/>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A43A79F4-F565-44C8-86A9-1F5AC95BDBB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9111393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2_Title – Grid Light">
    <p:bg>
      <p:bgPr>
        <a:solidFill>
          <a:schemeClr val="accent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710D8E9-B810-4F5E-A418-1142E256CA62}"/>
              </a:ext>
            </a:extLst>
          </p:cNvPr>
          <p:cNvPicPr>
            <a:picLocks noChangeAspect="1"/>
          </p:cNvPicPr>
          <p:nvPr userDrawn="1"/>
        </p:nvPicPr>
        <p:blipFill>
          <a:blip r:embed="rId2"/>
          <a:stretch>
            <a:fillRect/>
          </a:stretch>
        </p:blipFill>
        <p:spPr>
          <a:xfrm>
            <a:off x="0" y="1786"/>
            <a:ext cx="12188825" cy="6856214"/>
          </a:xfrm>
          <a:prstGeom prst="rect">
            <a:avLst/>
          </a:prstGeom>
        </p:spPr>
      </p:pic>
      <p:pic>
        <p:nvPicPr>
          <p:cNvPr id="23" name="Picture 22">
            <a:extLst>
              <a:ext uri="{FF2B5EF4-FFF2-40B4-BE49-F238E27FC236}">
                <a16:creationId xmlns:a16="http://schemas.microsoft.com/office/drawing/2014/main" id="{E4F6A9A7-F3E9-4052-8843-217113887389}"/>
              </a:ext>
            </a:extLst>
          </p:cNvPr>
          <p:cNvPicPr>
            <a:picLocks noChangeAspect="1"/>
          </p:cNvPicPr>
          <p:nvPr userDrawn="1"/>
        </p:nvPicPr>
        <p:blipFill rotWithShape="1">
          <a:blip r:embed="rId3"/>
          <a:srcRect l="51491"/>
          <a:stretch/>
        </p:blipFill>
        <p:spPr>
          <a:xfrm>
            <a:off x="6276109" y="893"/>
            <a:ext cx="5912716" cy="6856214"/>
          </a:xfrm>
          <a:prstGeom prst="rect">
            <a:avLst/>
          </a:prstGeom>
        </p:spPr>
      </p:pic>
      <p:sp>
        <p:nvSpPr>
          <p:cNvPr id="24" name="Subtitle 2">
            <a:extLst>
              <a:ext uri="{FF2B5EF4-FFF2-40B4-BE49-F238E27FC236}">
                <a16:creationId xmlns:a16="http://schemas.microsoft.com/office/drawing/2014/main" id="{564AB314-93F2-43E0-A0B9-4B9C23FDEC81}"/>
              </a:ext>
            </a:extLst>
          </p:cNvPr>
          <p:cNvSpPr>
            <a:spLocks noGrp="1"/>
          </p:cNvSpPr>
          <p:nvPr>
            <p:ph type="subTitle" idx="1" hasCustomPrompt="1"/>
          </p:nvPr>
        </p:nvSpPr>
        <p:spPr>
          <a:xfrm>
            <a:off x="382971" y="4037454"/>
            <a:ext cx="7648381" cy="1510886"/>
          </a:xfrm>
        </p:spPr>
        <p:txBody>
          <a:bodyPr lIns="0" tIns="0" rIns="0" bIns="0" anchor="t" anchorCtr="0">
            <a:noAutofit/>
          </a:bodyPr>
          <a:lstStyle>
            <a:lvl1pPr marL="0" indent="0" algn="l">
              <a:lnSpc>
                <a:spcPct val="100000"/>
              </a:lnSpc>
              <a:spcBef>
                <a:spcPts val="0"/>
              </a:spcBef>
              <a:buNone/>
              <a:defRPr sz="4400" b="1" i="0"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subtitle style</a:t>
            </a:r>
          </a:p>
        </p:txBody>
      </p:sp>
      <p:sp>
        <p:nvSpPr>
          <p:cNvPr id="25" name="Text Placeholder 4">
            <a:extLst>
              <a:ext uri="{FF2B5EF4-FFF2-40B4-BE49-F238E27FC236}">
                <a16:creationId xmlns:a16="http://schemas.microsoft.com/office/drawing/2014/main" id="{49F25EDD-E3AA-4402-A5FF-DA73BA46A9AF}"/>
              </a:ext>
            </a:extLst>
          </p:cNvPr>
          <p:cNvSpPr>
            <a:spLocks noGrp="1"/>
          </p:cNvSpPr>
          <p:nvPr>
            <p:ph type="body" sz="quarter" idx="12" hasCustomPrompt="1"/>
          </p:nvPr>
        </p:nvSpPr>
        <p:spPr>
          <a:xfrm>
            <a:off x="386020" y="3356984"/>
            <a:ext cx="7648381" cy="510040"/>
          </a:xfrm>
        </p:spPr>
        <p:txBody>
          <a:bodyPr anchor="ctr" anchorCtr="0"/>
          <a:lstStyle>
            <a:lvl1pPr>
              <a:defRPr sz="4400" b="1" spc="-100" baseline="0">
                <a:solidFill>
                  <a:schemeClr val="bg1"/>
                </a:solidFill>
                <a:latin typeface="+mj-lt"/>
              </a:defRPr>
            </a:lvl1pPr>
            <a:lvl2pPr marL="0" indent="0">
              <a:buNone/>
              <a:defRPr/>
            </a:lvl2pPr>
          </a:lstStyle>
          <a:p>
            <a:pPr lvl="0"/>
            <a:r>
              <a:rPr lang="en-US" dirty="0"/>
              <a:t>Insert Section #</a:t>
            </a:r>
          </a:p>
        </p:txBody>
      </p:sp>
      <p:sp>
        <p:nvSpPr>
          <p:cNvPr id="26" name="Title 1">
            <a:extLst>
              <a:ext uri="{FF2B5EF4-FFF2-40B4-BE49-F238E27FC236}">
                <a16:creationId xmlns:a16="http://schemas.microsoft.com/office/drawing/2014/main" id="{DFDB1E18-69DE-4612-B179-A58C745F7F53}"/>
              </a:ext>
            </a:extLst>
          </p:cNvPr>
          <p:cNvSpPr>
            <a:spLocks noGrp="1"/>
          </p:cNvSpPr>
          <p:nvPr>
            <p:ph type="ctrTitle" hasCustomPrompt="1"/>
          </p:nvPr>
        </p:nvSpPr>
        <p:spPr>
          <a:xfrm>
            <a:off x="382971" y="1856600"/>
            <a:ext cx="7657943" cy="1329953"/>
          </a:xfrm>
          <a:prstGeom prst="rect">
            <a:avLst/>
          </a:prstGeom>
        </p:spPr>
        <p:txBody>
          <a:bodyPr lIns="0" tIns="0" rIns="0" bIns="0" anchor="b" anchorCtr="0">
            <a:noAutofit/>
          </a:bodyPr>
          <a:lstStyle>
            <a:lvl1pPr algn="l">
              <a:lnSpc>
                <a:spcPct val="100000"/>
              </a:lnSpc>
              <a:defRPr sz="4400" b="1" i="0" spc="-100">
                <a:solidFill>
                  <a:schemeClr val="bg1"/>
                </a:solidFill>
                <a:latin typeface="Arial"/>
                <a:cs typeface="Arial"/>
              </a:defRPr>
            </a:lvl1pPr>
          </a:lstStyle>
          <a:p>
            <a:r>
              <a:rPr lang="en-US" dirty="0"/>
              <a:t>Click to edit </a:t>
            </a:r>
            <a:br>
              <a:rPr lang="en-US" dirty="0"/>
            </a:br>
            <a:r>
              <a:rPr lang="en-US" dirty="0"/>
              <a:t>Master title style</a:t>
            </a:r>
          </a:p>
        </p:txBody>
      </p:sp>
      <p:sp>
        <p:nvSpPr>
          <p:cNvPr id="2" name="Rectangle 1">
            <a:extLst>
              <a:ext uri="{FF2B5EF4-FFF2-40B4-BE49-F238E27FC236}">
                <a16:creationId xmlns:a16="http://schemas.microsoft.com/office/drawing/2014/main" id="{ACBCFC1B-5962-4186-979F-46A0C5E7BED2}"/>
              </a:ext>
            </a:extLst>
          </p:cNvPr>
          <p:cNvSpPr/>
          <p:nvPr userDrawn="1"/>
        </p:nvSpPr>
        <p:spPr>
          <a:xfrm>
            <a:off x="10382250" y="219075"/>
            <a:ext cx="1427163" cy="962025"/>
          </a:xfrm>
          <a:prstGeom prst="rect">
            <a:avLst/>
          </a:prstGeom>
          <a:solidFill>
            <a:srgbClr val="FEBB2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PH" sz="1400" b="0" i="0" dirty="0" err="1">
              <a:latin typeface="Arial"/>
              <a:cs typeface="Arial"/>
            </a:endParaRPr>
          </a:p>
        </p:txBody>
      </p:sp>
      <p:pic>
        <p:nvPicPr>
          <p:cNvPr id="10" name="Graphic 9">
            <a:extLst>
              <a:ext uri="{FF2B5EF4-FFF2-40B4-BE49-F238E27FC236}">
                <a16:creationId xmlns:a16="http://schemas.microsoft.com/office/drawing/2014/main" id="{40E7C180-B66E-44CF-B847-B75A0D77AD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52424" y="340763"/>
            <a:ext cx="3509053" cy="573637"/>
          </a:xfrm>
          <a:prstGeom prst="rect">
            <a:avLst/>
          </a:prstGeom>
        </p:spPr>
      </p:pic>
    </p:spTree>
    <p:extLst>
      <p:ext uri="{BB962C8B-B14F-4D97-AF65-F5344CB8AC3E}">
        <p14:creationId xmlns:p14="http://schemas.microsoft.com/office/powerpoint/2010/main" val="530507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 Subhead 1">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001" y="1176337"/>
            <a:ext cx="9144002" cy="484974"/>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8" name="Content Placeholder 2">
            <a:extLst>
              <a:ext uri="{FF2B5EF4-FFF2-40B4-BE49-F238E27FC236}">
                <a16:creationId xmlns:a16="http://schemas.microsoft.com/office/drawing/2014/main" id="{D5DDCB06-3447-4A7E-9EDB-A056FBE675DE}"/>
              </a:ext>
            </a:extLst>
          </p:cNvPr>
          <p:cNvSpPr>
            <a:spLocks noGrp="1"/>
          </p:cNvSpPr>
          <p:nvPr>
            <p:ph idx="20"/>
          </p:nvPr>
        </p:nvSpPr>
        <p:spPr>
          <a:xfrm>
            <a:off x="381001" y="1781174"/>
            <a:ext cx="9144002"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141C1968-5465-4ADF-B86E-0DDB790EF7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0395024"/>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Content 1">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41CC5760-3DCB-4211-93DF-078C9E67AC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5301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Content 2">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4D3A85EB-C4DA-40BF-9BD8-92ED29B2C54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6791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Content 1">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19213400-07F9-4279-85A6-3449AFE1FD8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5950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 Content 2">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580AED01-E2F0-4BA1-83F0-8E9171B9053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5062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383815" y="1938570"/>
            <a:ext cx="1492609" cy="1492609"/>
          </a:xfrm>
          <a:prstGeom prst="ellipse">
            <a:avLst/>
          </a:prstGeom>
        </p:spPr>
        <p:txBody>
          <a:bodyPr anchor="ctr"/>
          <a:lstStyle>
            <a:lvl1pPr algn="ctr">
              <a:defRPr/>
            </a:lvl1pPr>
          </a:lstStyle>
          <a:p>
            <a:endParaRPr lang="en-US" dirty="0"/>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246001" y="1938570"/>
            <a:ext cx="1492609" cy="1492609"/>
          </a:xfrm>
          <a:prstGeom prst="ellipse">
            <a:avLst/>
          </a:prstGeom>
        </p:spPr>
        <p:txBody>
          <a:bodyPr anchor="ctr"/>
          <a:lstStyle>
            <a:lvl1pPr algn="ctr">
              <a:defRPr/>
            </a:lvl1pPr>
          </a:lstStyle>
          <a:p>
            <a:endParaRPr lang="en-US" dirty="0"/>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108187" y="1938570"/>
            <a:ext cx="1492609" cy="1492609"/>
          </a:xfrm>
          <a:prstGeom prst="ellipse">
            <a:avLst/>
          </a:prstGeom>
        </p:spPr>
        <p:txBody>
          <a:bodyPr anchor="ctr"/>
          <a:lstStyle>
            <a:lvl1pPr algn="ctr">
              <a:defRPr/>
            </a:lvl1pPr>
          </a:lstStyle>
          <a:p>
            <a:endParaRPr lang="en-US" dirty="0"/>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8970373" y="1938570"/>
            <a:ext cx="1492609" cy="1492609"/>
          </a:xfrm>
          <a:prstGeom prst="ellipse">
            <a:avLst/>
          </a:prstGeom>
        </p:spPr>
        <p:txBody>
          <a:bodyPr anchor="ctr"/>
          <a:lstStyle>
            <a:lvl1pPr algn="ctr">
              <a:defRPr/>
            </a:lvl1pPr>
          </a:lstStyle>
          <a:p>
            <a:endParaRPr lang="en-US" dirty="0"/>
          </a:p>
        </p:txBody>
      </p:sp>
      <p:sp>
        <p:nvSpPr>
          <p:cNvPr id="34" name="Text Placeholder 20">
            <a:extLst>
              <a:ext uri="{FF2B5EF4-FFF2-40B4-BE49-F238E27FC236}">
                <a16:creationId xmlns:a16="http://schemas.microsoft.com/office/drawing/2014/main" id="{2F8E936F-7579-4696-8A94-A6853220381C}"/>
              </a:ext>
            </a:extLst>
          </p:cNvPr>
          <p:cNvSpPr>
            <a:spLocks noGrp="1"/>
          </p:cNvSpPr>
          <p:nvPr>
            <p:ph type="body" sz="quarter" idx="30"/>
          </p:nvPr>
        </p:nvSpPr>
        <p:spPr>
          <a:xfrm>
            <a:off x="383816"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5" name="Text Placeholder 20">
            <a:extLst>
              <a:ext uri="{FF2B5EF4-FFF2-40B4-BE49-F238E27FC236}">
                <a16:creationId xmlns:a16="http://schemas.microsoft.com/office/drawing/2014/main" id="{C1331F89-1B3B-479D-9287-3BA91E7CB6E7}"/>
              </a:ext>
            </a:extLst>
          </p:cNvPr>
          <p:cNvSpPr>
            <a:spLocks noGrp="1"/>
          </p:cNvSpPr>
          <p:nvPr>
            <p:ph type="body" sz="quarter" idx="31"/>
          </p:nvPr>
        </p:nvSpPr>
        <p:spPr>
          <a:xfrm>
            <a:off x="3246002"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6" name="Text Placeholder 20">
            <a:extLst>
              <a:ext uri="{FF2B5EF4-FFF2-40B4-BE49-F238E27FC236}">
                <a16:creationId xmlns:a16="http://schemas.microsoft.com/office/drawing/2014/main" id="{B64678CA-7D27-4D1E-AC8F-F39752A64DCE}"/>
              </a:ext>
            </a:extLst>
          </p:cNvPr>
          <p:cNvSpPr>
            <a:spLocks noGrp="1"/>
          </p:cNvSpPr>
          <p:nvPr>
            <p:ph type="body" sz="quarter" idx="32"/>
          </p:nvPr>
        </p:nvSpPr>
        <p:spPr>
          <a:xfrm>
            <a:off x="6108188"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7" name="Text Placeholder 20">
            <a:extLst>
              <a:ext uri="{FF2B5EF4-FFF2-40B4-BE49-F238E27FC236}">
                <a16:creationId xmlns:a16="http://schemas.microsoft.com/office/drawing/2014/main" id="{0391E40B-31EE-41CA-8600-8FF01E5BFA43}"/>
              </a:ext>
            </a:extLst>
          </p:cNvPr>
          <p:cNvSpPr>
            <a:spLocks noGrp="1"/>
          </p:cNvSpPr>
          <p:nvPr>
            <p:ph type="body" sz="quarter" idx="33"/>
          </p:nvPr>
        </p:nvSpPr>
        <p:spPr>
          <a:xfrm>
            <a:off x="8970373"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29" name="Text Placeholder 14">
            <a:extLst>
              <a:ext uri="{FF2B5EF4-FFF2-40B4-BE49-F238E27FC236}">
                <a16:creationId xmlns:a16="http://schemas.microsoft.com/office/drawing/2014/main" id="{6C8655DB-8B7C-4267-8D5D-56780B99AB97}"/>
              </a:ext>
            </a:extLst>
          </p:cNvPr>
          <p:cNvSpPr>
            <a:spLocks noGrp="1"/>
          </p:cNvSpPr>
          <p:nvPr>
            <p:ph type="body" sz="quarter" idx="26" hasCustomPrompt="1"/>
          </p:nvPr>
        </p:nvSpPr>
        <p:spPr>
          <a:xfrm>
            <a:off x="383816"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0" name="Text Placeholder 14">
            <a:extLst>
              <a:ext uri="{FF2B5EF4-FFF2-40B4-BE49-F238E27FC236}">
                <a16:creationId xmlns:a16="http://schemas.microsoft.com/office/drawing/2014/main" id="{5A57D5F3-2CAE-419F-BA98-87C21B53C4A8}"/>
              </a:ext>
            </a:extLst>
          </p:cNvPr>
          <p:cNvSpPr>
            <a:spLocks noGrp="1"/>
          </p:cNvSpPr>
          <p:nvPr>
            <p:ph type="body" sz="quarter" idx="27" hasCustomPrompt="1"/>
          </p:nvPr>
        </p:nvSpPr>
        <p:spPr>
          <a:xfrm>
            <a:off x="3246002"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1" name="Text Placeholder 14">
            <a:extLst>
              <a:ext uri="{FF2B5EF4-FFF2-40B4-BE49-F238E27FC236}">
                <a16:creationId xmlns:a16="http://schemas.microsoft.com/office/drawing/2014/main" id="{C8D1583A-C497-4C20-89FC-8355292E515C}"/>
              </a:ext>
            </a:extLst>
          </p:cNvPr>
          <p:cNvSpPr>
            <a:spLocks noGrp="1"/>
          </p:cNvSpPr>
          <p:nvPr>
            <p:ph type="body" sz="quarter" idx="28" hasCustomPrompt="1"/>
          </p:nvPr>
        </p:nvSpPr>
        <p:spPr>
          <a:xfrm>
            <a:off x="6108188"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2" name="Text Placeholder 14">
            <a:extLst>
              <a:ext uri="{FF2B5EF4-FFF2-40B4-BE49-F238E27FC236}">
                <a16:creationId xmlns:a16="http://schemas.microsoft.com/office/drawing/2014/main" id="{4AED494D-AEAE-43EA-AC43-4B3F3D9D4060}"/>
              </a:ext>
            </a:extLst>
          </p:cNvPr>
          <p:cNvSpPr>
            <a:spLocks noGrp="1"/>
          </p:cNvSpPr>
          <p:nvPr>
            <p:ph type="body" sz="quarter" idx="29" hasCustomPrompt="1"/>
          </p:nvPr>
        </p:nvSpPr>
        <p:spPr>
          <a:xfrm>
            <a:off x="8970373"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5" name="Title 4">
            <a:extLst>
              <a:ext uri="{FF2B5EF4-FFF2-40B4-BE49-F238E27FC236}">
                <a16:creationId xmlns:a16="http://schemas.microsoft.com/office/drawing/2014/main" id="{84D1B9F4-9D43-4D73-AC91-928CCBCEF9B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285516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914400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Tree>
    <p:extLst>
      <p:ext uri="{BB962C8B-B14F-4D97-AF65-F5344CB8AC3E}">
        <p14:creationId xmlns:p14="http://schemas.microsoft.com/office/powerpoint/2010/main" val="90543672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0175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807007" y="2565127"/>
            <a:ext cx="3017520"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7233013" y="2565127"/>
            <a:ext cx="3017520" cy="2201057"/>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8" name="Title 7">
            <a:extLst>
              <a:ext uri="{FF2B5EF4-FFF2-40B4-BE49-F238E27FC236}">
                <a16:creationId xmlns:a16="http://schemas.microsoft.com/office/drawing/2014/main" id="{E771936F-325D-44D4-BFEE-81374CA479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4616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9601200" cy="4887912"/>
          </a:xfrm>
        </p:spPr>
        <p:txBody>
          <a:bodyPr anchor="ctr"/>
          <a:lstStyle>
            <a:lvl1pPr algn="ctr">
              <a:defRPr/>
            </a:lvl1pPr>
          </a:lstStyle>
          <a:p>
            <a:endParaRPr lang="en-US" dirty="0"/>
          </a:p>
        </p:txBody>
      </p:sp>
      <p:sp>
        <p:nvSpPr>
          <p:cNvPr id="5" name="Title 4">
            <a:extLst>
              <a:ext uri="{FF2B5EF4-FFF2-40B4-BE49-F238E27FC236}">
                <a16:creationId xmlns:a16="http://schemas.microsoft.com/office/drawing/2014/main" id="{C01CBB98-AFF1-4C4D-97D8-D98EFCDB67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71616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cons">
    <p:spTree>
      <p:nvGrpSpPr>
        <p:cNvPr id="1" name=""/>
        <p:cNvGrpSpPr/>
        <p:nvPr/>
      </p:nvGrpSpPr>
      <p:grpSpPr>
        <a:xfrm>
          <a:off x="0" y="0"/>
          <a:ext cx="0" cy="0"/>
          <a:chOff x="0" y="0"/>
          <a:chExt cx="0" cy="0"/>
        </a:xfrm>
      </p:grpSpPr>
      <p:sp>
        <p:nvSpPr>
          <p:cNvPr id="9" name="Left Bracket 8">
            <a:extLst>
              <a:ext uri="{FF2B5EF4-FFF2-40B4-BE49-F238E27FC236}">
                <a16:creationId xmlns:a16="http://schemas.microsoft.com/office/drawing/2014/main" id="{9DB06F89-EAA2-4FFE-B137-881E21A8ABBB}"/>
              </a:ext>
            </a:extLst>
          </p:cNvPr>
          <p:cNvSpPr/>
          <p:nvPr userDrawn="1"/>
        </p:nvSpPr>
        <p:spPr>
          <a:xfrm flipH="1">
            <a:off x="-6" y="1276793"/>
            <a:ext cx="3712033"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2068394" y="2580873"/>
            <a:ext cx="1142892" cy="215444"/>
          </a:xfrm>
          <a:prstGeom prst="rect">
            <a:avLst/>
          </a:prstGeom>
          <a:noFill/>
        </p:spPr>
        <p:txBody>
          <a:bodyPr wrap="square" lIns="0" rIns="0" anchor="ctr">
            <a:spAutoFit/>
          </a:bodyPr>
          <a:lstStyle/>
          <a:p>
            <a:pPr algn="ctr"/>
            <a:r>
              <a:rPr lang="en-US" sz="800" dirty="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696686" y="2580873"/>
            <a:ext cx="961152" cy="215444"/>
          </a:xfrm>
          <a:prstGeom prst="rect">
            <a:avLst/>
          </a:prstGeom>
          <a:noFill/>
        </p:spPr>
        <p:txBody>
          <a:bodyPr wrap="square" lIns="0" rIns="0" anchor="ctr">
            <a:spAutoFit/>
          </a:bodyPr>
          <a:lstStyle/>
          <a:p>
            <a:pPr algn="ctr"/>
            <a:r>
              <a:rPr lang="en-US" sz="800" dirty="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822444" y="1756657"/>
            <a:ext cx="709636" cy="215444"/>
          </a:xfrm>
          <a:prstGeom prst="rect">
            <a:avLst/>
          </a:prstGeom>
          <a:noFill/>
        </p:spPr>
        <p:txBody>
          <a:bodyPr wrap="square" lIns="0" rIns="0" anchor="ctr">
            <a:spAutoFit/>
          </a:bodyPr>
          <a:lstStyle/>
          <a:p>
            <a:pPr algn="ctr"/>
            <a:r>
              <a:rPr lang="en-US" sz="800" dirty="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478178" y="1756657"/>
            <a:ext cx="304800" cy="215444"/>
          </a:xfrm>
          <a:prstGeom prst="rect">
            <a:avLst/>
          </a:prstGeom>
          <a:noFill/>
        </p:spPr>
        <p:txBody>
          <a:bodyPr wrap="square" lIns="0" rIns="0" anchor="ctr">
            <a:spAutoFit/>
          </a:bodyPr>
          <a:lstStyle/>
          <a:p>
            <a:pPr algn="ctr"/>
            <a:r>
              <a:rPr lang="en-US" sz="800" dirty="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381001" y="3405089"/>
            <a:ext cx="709636" cy="215444"/>
          </a:xfrm>
          <a:prstGeom prst="rect">
            <a:avLst/>
          </a:prstGeom>
          <a:noFill/>
        </p:spPr>
        <p:txBody>
          <a:bodyPr wrap="square" lIns="0" rIns="0">
            <a:noAutofit/>
          </a:bodyPr>
          <a:lstStyle/>
          <a:p>
            <a:pPr algn="ctr"/>
            <a:r>
              <a:rPr lang="en-US" sz="800" dirty="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381001" y="4229305"/>
            <a:ext cx="709636" cy="338554"/>
          </a:xfrm>
          <a:prstGeom prst="rect">
            <a:avLst/>
          </a:prstGeom>
          <a:noFill/>
        </p:spPr>
        <p:txBody>
          <a:bodyPr wrap="square" lIns="0" rIns="0">
            <a:noAutofit/>
          </a:bodyPr>
          <a:lstStyle/>
          <a:p>
            <a:pPr algn="ctr"/>
            <a:r>
              <a:rPr lang="en-US" sz="800" dirty="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381001" y="5053521"/>
            <a:ext cx="709636" cy="338554"/>
          </a:xfrm>
          <a:prstGeom prst="rect">
            <a:avLst/>
          </a:prstGeom>
          <a:noFill/>
        </p:spPr>
        <p:txBody>
          <a:bodyPr wrap="square" lIns="0" rIns="0">
            <a:noAutofit/>
          </a:bodyPr>
          <a:lstStyle/>
          <a:p>
            <a:pPr algn="ctr"/>
            <a:r>
              <a:rPr lang="en-US" sz="800" dirty="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381001" y="5877738"/>
            <a:ext cx="709636" cy="215444"/>
          </a:xfrm>
          <a:prstGeom prst="rect">
            <a:avLst/>
          </a:prstGeom>
          <a:noFill/>
        </p:spPr>
        <p:txBody>
          <a:bodyPr wrap="square" lIns="0" rIns="0">
            <a:noAutofit/>
          </a:bodyPr>
          <a:lstStyle/>
          <a:p>
            <a:pPr algn="ctr"/>
            <a:r>
              <a:rPr lang="en-US" sz="800" dirty="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095586" y="3405089"/>
            <a:ext cx="709636" cy="215444"/>
          </a:xfrm>
          <a:prstGeom prst="rect">
            <a:avLst/>
          </a:prstGeom>
          <a:noFill/>
        </p:spPr>
        <p:txBody>
          <a:bodyPr wrap="square" lIns="0" rIns="0">
            <a:noAutofit/>
          </a:bodyPr>
          <a:lstStyle/>
          <a:p>
            <a:pPr algn="ctr"/>
            <a:r>
              <a:rPr lang="en-US" sz="800" dirty="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095586" y="4229305"/>
            <a:ext cx="709636" cy="338554"/>
          </a:xfrm>
          <a:prstGeom prst="rect">
            <a:avLst/>
          </a:prstGeom>
          <a:noFill/>
        </p:spPr>
        <p:txBody>
          <a:bodyPr wrap="square" lIns="0" rIns="0">
            <a:noAutofit/>
          </a:bodyPr>
          <a:lstStyle/>
          <a:p>
            <a:pPr algn="ctr"/>
            <a:r>
              <a:rPr lang="en-US" sz="800" dirty="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1095586" y="5053521"/>
            <a:ext cx="709636" cy="215444"/>
          </a:xfrm>
          <a:prstGeom prst="rect">
            <a:avLst/>
          </a:prstGeom>
          <a:noFill/>
        </p:spPr>
        <p:txBody>
          <a:bodyPr wrap="square" lIns="0" rIns="0">
            <a:noAutofit/>
          </a:bodyPr>
          <a:lstStyle/>
          <a:p>
            <a:pPr algn="ctr"/>
            <a:r>
              <a:rPr lang="en-US" sz="800" dirty="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1095586" y="5877738"/>
            <a:ext cx="709636" cy="215444"/>
          </a:xfrm>
          <a:prstGeom prst="rect">
            <a:avLst/>
          </a:prstGeom>
          <a:noFill/>
        </p:spPr>
        <p:txBody>
          <a:bodyPr wrap="square" lIns="0" rIns="0">
            <a:noAutofit/>
          </a:bodyPr>
          <a:lstStyle/>
          <a:p>
            <a:pPr algn="ctr"/>
            <a:r>
              <a:rPr lang="en-US" sz="800" dirty="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1810171" y="3405089"/>
            <a:ext cx="709636" cy="215444"/>
          </a:xfrm>
          <a:prstGeom prst="rect">
            <a:avLst/>
          </a:prstGeom>
          <a:noFill/>
        </p:spPr>
        <p:txBody>
          <a:bodyPr wrap="square" lIns="0" rIns="0">
            <a:noAutofit/>
          </a:bodyPr>
          <a:lstStyle/>
          <a:p>
            <a:pPr algn="ctr"/>
            <a:r>
              <a:rPr lang="en-US" sz="800" dirty="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1810171" y="4229305"/>
            <a:ext cx="709636" cy="338554"/>
          </a:xfrm>
          <a:prstGeom prst="rect">
            <a:avLst/>
          </a:prstGeom>
          <a:noFill/>
        </p:spPr>
        <p:txBody>
          <a:bodyPr wrap="square" lIns="0" rIns="0">
            <a:noAutofit/>
          </a:bodyPr>
          <a:lstStyle/>
          <a:p>
            <a:pPr algn="ctr"/>
            <a:r>
              <a:rPr lang="en-US" sz="800" dirty="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810171" y="5053521"/>
            <a:ext cx="709636" cy="215444"/>
          </a:xfrm>
          <a:prstGeom prst="rect">
            <a:avLst/>
          </a:prstGeom>
          <a:noFill/>
        </p:spPr>
        <p:txBody>
          <a:bodyPr wrap="square" lIns="0" rIns="0">
            <a:noAutofit/>
          </a:bodyPr>
          <a:lstStyle/>
          <a:p>
            <a:pPr algn="ctr"/>
            <a:r>
              <a:rPr lang="en-US" sz="800" dirty="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810171" y="5877738"/>
            <a:ext cx="709636" cy="215444"/>
          </a:xfrm>
          <a:prstGeom prst="rect">
            <a:avLst/>
          </a:prstGeom>
          <a:noFill/>
        </p:spPr>
        <p:txBody>
          <a:bodyPr wrap="square" lIns="0" rIns="0">
            <a:noAutofit/>
          </a:bodyPr>
          <a:lstStyle/>
          <a:p>
            <a:pPr algn="ctr"/>
            <a:r>
              <a:rPr lang="en-US" sz="800" dirty="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2524756" y="3405089"/>
            <a:ext cx="709636" cy="215444"/>
          </a:xfrm>
          <a:prstGeom prst="rect">
            <a:avLst/>
          </a:prstGeom>
          <a:noFill/>
        </p:spPr>
        <p:txBody>
          <a:bodyPr wrap="square" lIns="0" rIns="0">
            <a:noAutofit/>
          </a:bodyPr>
          <a:lstStyle/>
          <a:p>
            <a:pPr algn="ctr"/>
            <a:r>
              <a:rPr lang="en-US" sz="800" dirty="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2524756" y="4229305"/>
            <a:ext cx="709636" cy="338554"/>
          </a:xfrm>
          <a:prstGeom prst="rect">
            <a:avLst/>
          </a:prstGeom>
          <a:noFill/>
        </p:spPr>
        <p:txBody>
          <a:bodyPr wrap="square" lIns="0" rIns="0">
            <a:noAutofit/>
          </a:bodyPr>
          <a:lstStyle/>
          <a:p>
            <a:pPr algn="ctr"/>
            <a:r>
              <a:rPr lang="en-US" sz="800" dirty="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2524756" y="5053521"/>
            <a:ext cx="709636" cy="338554"/>
          </a:xfrm>
          <a:prstGeom prst="rect">
            <a:avLst/>
          </a:prstGeom>
          <a:noFill/>
        </p:spPr>
        <p:txBody>
          <a:bodyPr wrap="square" lIns="0" rIns="0">
            <a:noAutofit/>
          </a:bodyPr>
          <a:lstStyle/>
          <a:p>
            <a:pPr algn="ctr"/>
            <a:r>
              <a:rPr lang="en-US" sz="800" dirty="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2524756" y="5877738"/>
            <a:ext cx="709636" cy="215444"/>
          </a:xfrm>
          <a:prstGeom prst="rect">
            <a:avLst/>
          </a:prstGeom>
          <a:noFill/>
        </p:spPr>
        <p:txBody>
          <a:bodyPr wrap="square" lIns="0" rIns="0">
            <a:noAutofit/>
          </a:bodyPr>
          <a:lstStyle/>
          <a:p>
            <a:pPr algn="ctr"/>
            <a:r>
              <a:rPr lang="en-US" sz="800" dirty="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3239341"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3239341" y="4229305"/>
            <a:ext cx="709636" cy="215444"/>
          </a:xfrm>
          <a:prstGeom prst="rect">
            <a:avLst/>
          </a:prstGeom>
          <a:noFill/>
        </p:spPr>
        <p:txBody>
          <a:bodyPr wrap="square" lIns="0" rIns="0">
            <a:noAutofit/>
          </a:bodyPr>
          <a:lstStyle/>
          <a:p>
            <a:pPr algn="ctr"/>
            <a:r>
              <a:rPr lang="en-US" sz="800" dirty="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3239341" y="5053521"/>
            <a:ext cx="709636" cy="215444"/>
          </a:xfrm>
          <a:prstGeom prst="rect">
            <a:avLst/>
          </a:prstGeom>
          <a:noFill/>
        </p:spPr>
        <p:txBody>
          <a:bodyPr wrap="square" lIns="0" rIns="0">
            <a:noAutofit/>
          </a:bodyPr>
          <a:lstStyle/>
          <a:p>
            <a:pPr algn="ctr"/>
            <a:r>
              <a:rPr lang="en-US" sz="800" dirty="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3239341" y="5877738"/>
            <a:ext cx="709636" cy="215444"/>
          </a:xfrm>
          <a:prstGeom prst="rect">
            <a:avLst/>
          </a:prstGeom>
          <a:noFill/>
        </p:spPr>
        <p:txBody>
          <a:bodyPr wrap="square" lIns="0" rIns="0">
            <a:noAutofit/>
          </a:bodyPr>
          <a:lstStyle/>
          <a:p>
            <a:pPr algn="ctr"/>
            <a:r>
              <a:rPr lang="en-US" sz="800" dirty="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6097681" y="3405089"/>
            <a:ext cx="709636" cy="215444"/>
          </a:xfrm>
          <a:prstGeom prst="rect">
            <a:avLst/>
          </a:prstGeom>
          <a:noFill/>
        </p:spPr>
        <p:txBody>
          <a:bodyPr wrap="square" lIns="0" rIns="0">
            <a:noAutofit/>
          </a:bodyPr>
          <a:lstStyle/>
          <a:p>
            <a:pPr algn="ctr"/>
            <a:r>
              <a:rPr lang="en-US" sz="800" dirty="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6097681" y="4229305"/>
            <a:ext cx="709636" cy="338554"/>
          </a:xfrm>
          <a:prstGeom prst="rect">
            <a:avLst/>
          </a:prstGeom>
          <a:noFill/>
        </p:spPr>
        <p:txBody>
          <a:bodyPr wrap="square" lIns="0" rIns="0">
            <a:noAutofit/>
          </a:bodyPr>
          <a:lstStyle/>
          <a:p>
            <a:pPr algn="ctr"/>
            <a:r>
              <a:rPr lang="en-US" sz="800" dirty="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6097681" y="5053521"/>
            <a:ext cx="709636" cy="215444"/>
          </a:xfrm>
          <a:prstGeom prst="rect">
            <a:avLst/>
          </a:prstGeom>
          <a:noFill/>
        </p:spPr>
        <p:txBody>
          <a:bodyPr wrap="square" lIns="0" rIns="0">
            <a:noAutofit/>
          </a:bodyPr>
          <a:lstStyle/>
          <a:p>
            <a:pPr algn="ctr"/>
            <a:r>
              <a:rPr lang="en-US" sz="800" dirty="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6097681" y="2580873"/>
            <a:ext cx="709636" cy="338554"/>
          </a:xfrm>
          <a:prstGeom prst="rect">
            <a:avLst/>
          </a:prstGeom>
          <a:noFill/>
        </p:spPr>
        <p:txBody>
          <a:bodyPr wrap="square" lIns="0" rIns="0">
            <a:noAutofit/>
          </a:bodyPr>
          <a:lstStyle/>
          <a:p>
            <a:pPr algn="ctr"/>
            <a:r>
              <a:rPr lang="en-US" sz="800" dirty="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6097681" y="1756657"/>
            <a:ext cx="709636" cy="215444"/>
          </a:xfrm>
          <a:prstGeom prst="rect">
            <a:avLst/>
          </a:prstGeom>
          <a:noFill/>
        </p:spPr>
        <p:txBody>
          <a:bodyPr wrap="square" lIns="0" rIns="0">
            <a:noAutofit/>
          </a:bodyPr>
          <a:lstStyle/>
          <a:p>
            <a:pPr algn="ctr"/>
            <a:r>
              <a:rPr lang="en-US" sz="800" dirty="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6097681" y="5877738"/>
            <a:ext cx="709636" cy="215444"/>
          </a:xfrm>
          <a:prstGeom prst="rect">
            <a:avLst/>
          </a:prstGeom>
          <a:noFill/>
        </p:spPr>
        <p:txBody>
          <a:bodyPr wrap="square" lIns="0" rIns="0">
            <a:noAutofit/>
          </a:bodyPr>
          <a:lstStyle/>
          <a:p>
            <a:pPr algn="ctr"/>
            <a:r>
              <a:rPr lang="en-US" sz="800" dirty="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6812266" y="3405089"/>
            <a:ext cx="709636" cy="338554"/>
          </a:xfrm>
          <a:prstGeom prst="rect">
            <a:avLst/>
          </a:prstGeom>
          <a:noFill/>
        </p:spPr>
        <p:txBody>
          <a:bodyPr wrap="square" lIns="0" rIns="0">
            <a:noAutofit/>
          </a:bodyPr>
          <a:lstStyle/>
          <a:p>
            <a:pPr algn="ctr"/>
            <a:r>
              <a:rPr lang="en-US" sz="800" dirty="0">
                <a:solidFill>
                  <a:schemeClr val="tx1"/>
                </a:solidFill>
              </a:rPr>
              <a:t>Complete </a:t>
            </a:r>
          </a:p>
          <a:p>
            <a:pPr algn="ctr"/>
            <a:r>
              <a:rPr lang="en-US" sz="800" dirty="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6812266" y="4229305"/>
            <a:ext cx="709636" cy="338554"/>
          </a:xfrm>
          <a:prstGeom prst="rect">
            <a:avLst/>
          </a:prstGeom>
          <a:noFill/>
        </p:spPr>
        <p:txBody>
          <a:bodyPr wrap="square" lIns="0" rIns="0">
            <a:noAutofit/>
          </a:bodyPr>
          <a:lstStyle/>
          <a:p>
            <a:pPr algn="ctr"/>
            <a:r>
              <a:rPr lang="en-US" sz="800" dirty="0">
                <a:solidFill>
                  <a:schemeClr val="tx1"/>
                </a:solidFill>
              </a:rPr>
              <a:t>Document </a:t>
            </a:r>
            <a:br>
              <a:rPr lang="en-US" sz="800" dirty="0">
                <a:solidFill>
                  <a:schemeClr val="tx1"/>
                </a:solidFill>
              </a:rPr>
            </a:br>
            <a:endParaRPr lang="en-US" sz="800" dirty="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812266" y="5053521"/>
            <a:ext cx="709636" cy="215444"/>
          </a:xfrm>
          <a:prstGeom prst="rect">
            <a:avLst/>
          </a:prstGeom>
          <a:noFill/>
        </p:spPr>
        <p:txBody>
          <a:bodyPr wrap="square" lIns="0" rIns="0">
            <a:noAutofit/>
          </a:bodyPr>
          <a:lstStyle/>
          <a:p>
            <a:pPr algn="ctr"/>
            <a:r>
              <a:rPr lang="en-US" sz="800" dirty="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6812266" y="2580873"/>
            <a:ext cx="709636" cy="215444"/>
          </a:xfrm>
          <a:prstGeom prst="rect">
            <a:avLst/>
          </a:prstGeom>
          <a:noFill/>
        </p:spPr>
        <p:txBody>
          <a:bodyPr wrap="square" lIns="0" rIns="0">
            <a:noAutofit/>
          </a:bodyPr>
          <a:lstStyle/>
          <a:p>
            <a:pPr algn="ctr"/>
            <a:r>
              <a:rPr lang="en-US" sz="800" dirty="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812266" y="1756657"/>
            <a:ext cx="709636" cy="215444"/>
          </a:xfrm>
          <a:prstGeom prst="rect">
            <a:avLst/>
          </a:prstGeom>
          <a:noFill/>
        </p:spPr>
        <p:txBody>
          <a:bodyPr wrap="square" lIns="0" rIns="0">
            <a:noAutofit/>
          </a:bodyPr>
          <a:lstStyle/>
          <a:p>
            <a:pPr algn="ctr"/>
            <a:r>
              <a:rPr lang="en-US" sz="800" dirty="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812266" y="5877738"/>
            <a:ext cx="709636" cy="215444"/>
          </a:xfrm>
          <a:prstGeom prst="rect">
            <a:avLst/>
          </a:prstGeom>
          <a:noFill/>
        </p:spPr>
        <p:txBody>
          <a:bodyPr wrap="square" lIns="0" rIns="0">
            <a:noAutofit/>
          </a:bodyPr>
          <a:lstStyle/>
          <a:p>
            <a:pPr algn="ctr"/>
            <a:r>
              <a:rPr lang="en-US" sz="800" dirty="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7526851" y="3405089"/>
            <a:ext cx="709636" cy="338554"/>
          </a:xfrm>
          <a:prstGeom prst="rect">
            <a:avLst/>
          </a:prstGeom>
          <a:noFill/>
        </p:spPr>
        <p:txBody>
          <a:bodyPr wrap="square" lIns="0" rIns="0">
            <a:noAutofit/>
          </a:bodyPr>
          <a:lstStyle/>
          <a:p>
            <a:pPr algn="ctr"/>
            <a:r>
              <a:rPr lang="en-US" sz="800" dirty="0">
                <a:solidFill>
                  <a:schemeClr val="tx1"/>
                </a:solidFill>
              </a:rPr>
              <a:t>Contact</a:t>
            </a:r>
          </a:p>
          <a:p>
            <a:pPr algn="ctr"/>
            <a:r>
              <a:rPr lang="en-US" sz="800" dirty="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7526851" y="4229305"/>
            <a:ext cx="709636" cy="215444"/>
          </a:xfrm>
          <a:prstGeom prst="rect">
            <a:avLst/>
          </a:prstGeom>
          <a:noFill/>
        </p:spPr>
        <p:txBody>
          <a:bodyPr wrap="square" lIns="0" rIns="0">
            <a:noAutofit/>
          </a:bodyPr>
          <a:lstStyle/>
          <a:p>
            <a:pPr algn="ctr"/>
            <a:r>
              <a:rPr lang="en-US" sz="800" dirty="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7526851" y="5053521"/>
            <a:ext cx="709636" cy="215444"/>
          </a:xfrm>
          <a:prstGeom prst="rect">
            <a:avLst/>
          </a:prstGeom>
          <a:noFill/>
        </p:spPr>
        <p:txBody>
          <a:bodyPr wrap="square" lIns="0" rIns="0">
            <a:noAutofit/>
          </a:bodyPr>
          <a:lstStyle/>
          <a:p>
            <a:pPr algn="ctr"/>
            <a:r>
              <a:rPr lang="en-US" sz="800" dirty="0">
                <a:solidFill>
                  <a:schemeClr val="tx1"/>
                </a:solidFill>
              </a:rPr>
              <a:t>First-</a:t>
            </a:r>
            <a:r>
              <a:rPr lang="en-US" sz="800" dirty="0" err="1">
                <a:solidFill>
                  <a:schemeClr val="tx1"/>
                </a:solidFill>
              </a:rPr>
              <a:t>onebox</a:t>
            </a:r>
            <a:endParaRPr lang="en-US" sz="800" dirty="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7526851" y="2580873"/>
            <a:ext cx="709636" cy="338554"/>
          </a:xfrm>
          <a:prstGeom prst="rect">
            <a:avLst/>
          </a:prstGeom>
          <a:noFill/>
        </p:spPr>
        <p:txBody>
          <a:bodyPr wrap="square" lIns="0" rIns="0">
            <a:noAutofit/>
          </a:bodyPr>
          <a:lstStyle/>
          <a:p>
            <a:pPr algn="ctr"/>
            <a:r>
              <a:rPr lang="en-US" sz="800" dirty="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7526851" y="1756657"/>
            <a:ext cx="709636" cy="215444"/>
          </a:xfrm>
          <a:prstGeom prst="rect">
            <a:avLst/>
          </a:prstGeom>
          <a:noFill/>
        </p:spPr>
        <p:txBody>
          <a:bodyPr wrap="square" lIns="0" rIns="0">
            <a:noAutofit/>
          </a:bodyPr>
          <a:lstStyle/>
          <a:p>
            <a:pPr algn="ctr"/>
            <a:r>
              <a:rPr lang="en-US" sz="800" dirty="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7526851" y="5877738"/>
            <a:ext cx="709636" cy="215444"/>
          </a:xfrm>
          <a:prstGeom prst="rect">
            <a:avLst/>
          </a:prstGeom>
          <a:noFill/>
        </p:spPr>
        <p:txBody>
          <a:bodyPr wrap="square" lIns="0" rIns="0">
            <a:noAutofit/>
          </a:bodyPr>
          <a:lstStyle/>
          <a:p>
            <a:pPr algn="ctr"/>
            <a:r>
              <a:rPr lang="en-US" sz="800" dirty="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10385191" y="3405089"/>
            <a:ext cx="709636" cy="215444"/>
          </a:xfrm>
          <a:prstGeom prst="rect">
            <a:avLst/>
          </a:prstGeom>
          <a:noFill/>
        </p:spPr>
        <p:txBody>
          <a:bodyPr wrap="square" lIns="0" rIns="0">
            <a:noAutofit/>
          </a:bodyPr>
          <a:lstStyle/>
          <a:p>
            <a:pPr algn="ctr"/>
            <a:r>
              <a:rPr lang="en-US" sz="800" dirty="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10385191" y="4229305"/>
            <a:ext cx="709636" cy="215444"/>
          </a:xfrm>
          <a:prstGeom prst="rect">
            <a:avLst/>
          </a:prstGeom>
          <a:noFill/>
        </p:spPr>
        <p:txBody>
          <a:bodyPr wrap="square" lIns="0" rIns="0">
            <a:noAutofit/>
          </a:bodyPr>
          <a:lstStyle/>
          <a:p>
            <a:pPr algn="ctr"/>
            <a:r>
              <a:rPr lang="en-US" sz="800" dirty="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10385191" y="5053521"/>
            <a:ext cx="709636" cy="215444"/>
          </a:xfrm>
          <a:prstGeom prst="rect">
            <a:avLst/>
          </a:prstGeom>
          <a:noFill/>
        </p:spPr>
        <p:txBody>
          <a:bodyPr wrap="square" lIns="0" rIns="0">
            <a:noAutofit/>
          </a:bodyPr>
          <a:lstStyle/>
          <a:p>
            <a:pPr algn="ctr"/>
            <a:r>
              <a:rPr lang="en-US" sz="800" dirty="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10385191" y="2580873"/>
            <a:ext cx="709636" cy="338554"/>
          </a:xfrm>
          <a:prstGeom prst="rect">
            <a:avLst/>
          </a:prstGeom>
          <a:noFill/>
        </p:spPr>
        <p:txBody>
          <a:bodyPr wrap="square" lIns="0" rIns="0">
            <a:noAutofit/>
          </a:bodyPr>
          <a:lstStyle/>
          <a:p>
            <a:pPr algn="ctr"/>
            <a:r>
              <a:rPr lang="en-US" sz="800" dirty="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10385191" y="1756657"/>
            <a:ext cx="709636" cy="338554"/>
          </a:xfrm>
          <a:prstGeom prst="rect">
            <a:avLst/>
          </a:prstGeom>
          <a:noFill/>
        </p:spPr>
        <p:txBody>
          <a:bodyPr wrap="square" lIns="0" rIns="0">
            <a:noAutofit/>
          </a:bodyPr>
          <a:lstStyle/>
          <a:p>
            <a:pPr algn="ctr"/>
            <a:r>
              <a:rPr lang="en-US" sz="800" dirty="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1099777" y="5877738"/>
            <a:ext cx="709636" cy="338554"/>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3953926" y="3405089"/>
            <a:ext cx="709636" cy="338554"/>
          </a:xfrm>
          <a:prstGeom prst="rect">
            <a:avLst/>
          </a:prstGeom>
          <a:noFill/>
        </p:spPr>
        <p:txBody>
          <a:bodyPr wrap="square" lIns="0" rIns="0">
            <a:noAutofit/>
          </a:bodyPr>
          <a:lstStyle/>
          <a:p>
            <a:pPr algn="ctr"/>
            <a:r>
              <a:rPr lang="en-US" sz="800" dirty="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3953926" y="4229305"/>
            <a:ext cx="709636" cy="215444"/>
          </a:xfrm>
          <a:prstGeom prst="rect">
            <a:avLst/>
          </a:prstGeom>
          <a:noFill/>
        </p:spPr>
        <p:txBody>
          <a:bodyPr wrap="square" lIns="0" rIns="0">
            <a:noAutofit/>
          </a:bodyPr>
          <a:lstStyle/>
          <a:p>
            <a:pPr algn="ctr"/>
            <a:r>
              <a:rPr lang="en-US" sz="800" dirty="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953926" y="5053521"/>
            <a:ext cx="709636" cy="215444"/>
          </a:xfrm>
          <a:prstGeom prst="rect">
            <a:avLst/>
          </a:prstGeom>
          <a:noFill/>
        </p:spPr>
        <p:txBody>
          <a:bodyPr wrap="square" lIns="0" rIns="0">
            <a:noAutofit/>
          </a:bodyPr>
          <a:lstStyle/>
          <a:p>
            <a:pPr algn="ctr"/>
            <a:r>
              <a:rPr lang="en-US" sz="800" dirty="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3953926" y="2580873"/>
            <a:ext cx="709636" cy="215444"/>
          </a:xfrm>
          <a:prstGeom prst="rect">
            <a:avLst/>
          </a:prstGeom>
          <a:noFill/>
        </p:spPr>
        <p:txBody>
          <a:bodyPr wrap="square" lIns="0" rIns="0">
            <a:noAutofit/>
          </a:bodyPr>
          <a:lstStyle/>
          <a:p>
            <a:pPr algn="ctr"/>
            <a:r>
              <a:rPr lang="en-US" sz="800" dirty="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953926" y="1756657"/>
            <a:ext cx="709636" cy="215444"/>
          </a:xfrm>
          <a:prstGeom prst="rect">
            <a:avLst/>
          </a:prstGeom>
          <a:noFill/>
        </p:spPr>
        <p:txBody>
          <a:bodyPr wrap="square" lIns="0" rIns="0">
            <a:noAutofit/>
          </a:bodyPr>
          <a:lstStyle/>
          <a:p>
            <a:pPr algn="ctr"/>
            <a:r>
              <a:rPr lang="en-US" sz="800" dirty="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953926" y="5877738"/>
            <a:ext cx="709636" cy="215444"/>
          </a:xfrm>
          <a:prstGeom prst="rect">
            <a:avLst/>
          </a:prstGeom>
          <a:noFill/>
        </p:spPr>
        <p:txBody>
          <a:bodyPr wrap="square" lIns="0" rIns="0">
            <a:noAutofit/>
          </a:bodyPr>
          <a:lstStyle/>
          <a:p>
            <a:pPr algn="ctr"/>
            <a:r>
              <a:rPr lang="en-US" sz="800" dirty="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5383096"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5383096" y="4229305"/>
            <a:ext cx="709636" cy="215444"/>
          </a:xfrm>
          <a:prstGeom prst="rect">
            <a:avLst/>
          </a:prstGeom>
          <a:noFill/>
        </p:spPr>
        <p:txBody>
          <a:bodyPr wrap="square" lIns="0" rIns="0">
            <a:noAutofit/>
          </a:bodyPr>
          <a:lstStyle/>
          <a:p>
            <a:pPr algn="ctr"/>
            <a:r>
              <a:rPr lang="en-US" sz="800" dirty="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5383096" y="5053521"/>
            <a:ext cx="709636" cy="215444"/>
          </a:xfrm>
          <a:prstGeom prst="rect">
            <a:avLst/>
          </a:prstGeom>
          <a:noFill/>
        </p:spPr>
        <p:txBody>
          <a:bodyPr wrap="square" lIns="0" rIns="0">
            <a:noAutofit/>
          </a:bodyPr>
          <a:lstStyle/>
          <a:p>
            <a:pPr algn="ctr"/>
            <a:r>
              <a:rPr lang="en-US" sz="800" dirty="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5383096" y="2580873"/>
            <a:ext cx="709636" cy="215444"/>
          </a:xfrm>
          <a:prstGeom prst="rect">
            <a:avLst/>
          </a:prstGeom>
          <a:noFill/>
        </p:spPr>
        <p:txBody>
          <a:bodyPr wrap="square" lIns="0" rIns="0">
            <a:noAutofit/>
          </a:bodyPr>
          <a:lstStyle/>
          <a:p>
            <a:pPr algn="ctr"/>
            <a:r>
              <a:rPr lang="en-US" sz="800" dirty="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5383096" y="1756657"/>
            <a:ext cx="709636" cy="338554"/>
          </a:xfrm>
          <a:prstGeom prst="rect">
            <a:avLst/>
          </a:prstGeom>
          <a:noFill/>
        </p:spPr>
        <p:txBody>
          <a:bodyPr wrap="square" lIns="0" rIns="0">
            <a:noAutofit/>
          </a:bodyPr>
          <a:lstStyle/>
          <a:p>
            <a:pPr algn="ctr"/>
            <a:r>
              <a:rPr lang="en-US" sz="800" dirty="0">
                <a:solidFill>
                  <a:schemeClr val="tx1"/>
                </a:solidFill>
              </a:rPr>
              <a:t>Advanced </a:t>
            </a:r>
          </a:p>
          <a:p>
            <a:pPr algn="ctr"/>
            <a:r>
              <a:rPr lang="en-US" sz="800" dirty="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5383096" y="5877738"/>
            <a:ext cx="709636" cy="215444"/>
          </a:xfrm>
          <a:prstGeom prst="rect">
            <a:avLst/>
          </a:prstGeom>
          <a:noFill/>
        </p:spPr>
        <p:txBody>
          <a:bodyPr wrap="square" lIns="0" rIns="0">
            <a:noAutofit/>
          </a:bodyPr>
          <a:lstStyle/>
          <a:p>
            <a:pPr algn="ctr"/>
            <a:r>
              <a:rPr lang="en-US" sz="800" dirty="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4668511"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4668511" y="4229305"/>
            <a:ext cx="709636" cy="338554"/>
          </a:xfrm>
          <a:prstGeom prst="rect">
            <a:avLst/>
          </a:prstGeom>
          <a:noFill/>
        </p:spPr>
        <p:txBody>
          <a:bodyPr wrap="square" lIns="0" rIns="0">
            <a:noAutofit/>
          </a:bodyPr>
          <a:lstStyle/>
          <a:p>
            <a:pPr algn="ctr"/>
            <a:r>
              <a:rPr lang="en-US" sz="800" dirty="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4668511" y="5053521"/>
            <a:ext cx="709636" cy="215444"/>
          </a:xfrm>
          <a:prstGeom prst="rect">
            <a:avLst/>
          </a:prstGeom>
          <a:noFill/>
        </p:spPr>
        <p:txBody>
          <a:bodyPr wrap="square" lIns="0" rIns="0">
            <a:noAutofit/>
          </a:bodyPr>
          <a:lstStyle/>
          <a:p>
            <a:pPr algn="ctr"/>
            <a:r>
              <a:rPr lang="en-US" sz="800" dirty="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4668511" y="2580873"/>
            <a:ext cx="709636" cy="215444"/>
          </a:xfrm>
          <a:prstGeom prst="rect">
            <a:avLst/>
          </a:prstGeom>
          <a:noFill/>
        </p:spPr>
        <p:txBody>
          <a:bodyPr wrap="square" lIns="0" rIns="0">
            <a:noAutofit/>
          </a:bodyPr>
          <a:lstStyle/>
          <a:p>
            <a:pPr algn="ctr"/>
            <a:r>
              <a:rPr lang="en-US" sz="800" dirty="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4668511" y="1756657"/>
            <a:ext cx="709636" cy="215444"/>
          </a:xfrm>
          <a:prstGeom prst="rect">
            <a:avLst/>
          </a:prstGeom>
          <a:noFill/>
        </p:spPr>
        <p:txBody>
          <a:bodyPr wrap="square" lIns="0" rIns="0">
            <a:noAutofit/>
          </a:bodyPr>
          <a:lstStyle/>
          <a:p>
            <a:pPr algn="ctr"/>
            <a:r>
              <a:rPr lang="en-US" sz="800" dirty="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4668511" y="5877738"/>
            <a:ext cx="709636" cy="215444"/>
          </a:xfrm>
          <a:prstGeom prst="rect">
            <a:avLst/>
          </a:prstGeom>
          <a:noFill/>
        </p:spPr>
        <p:txBody>
          <a:bodyPr wrap="square" lIns="0" rIns="0">
            <a:noAutofit/>
          </a:bodyPr>
          <a:lstStyle/>
          <a:p>
            <a:pPr algn="ctr"/>
            <a:r>
              <a:rPr lang="en-US" sz="800" dirty="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8241436" y="3405089"/>
            <a:ext cx="709636" cy="338554"/>
          </a:xfrm>
          <a:prstGeom prst="rect">
            <a:avLst/>
          </a:prstGeom>
          <a:noFill/>
        </p:spPr>
        <p:txBody>
          <a:bodyPr wrap="square" lIns="0" rIns="0">
            <a:noAutofit/>
          </a:bodyPr>
          <a:lstStyle/>
          <a:p>
            <a:pPr algn="ctr"/>
            <a:r>
              <a:rPr lang="en-US" sz="800" dirty="0">
                <a:solidFill>
                  <a:schemeClr val="tx1"/>
                </a:solidFill>
              </a:rPr>
              <a:t>Contact </a:t>
            </a:r>
          </a:p>
          <a:p>
            <a:pPr algn="ctr"/>
            <a:r>
              <a:rPr lang="en-US" sz="800" dirty="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8241436" y="4229305"/>
            <a:ext cx="709636" cy="338554"/>
          </a:xfrm>
          <a:prstGeom prst="rect">
            <a:avLst/>
          </a:prstGeom>
          <a:noFill/>
        </p:spPr>
        <p:txBody>
          <a:bodyPr wrap="square" lIns="0" rIns="0">
            <a:noAutofit/>
          </a:bodyPr>
          <a:lstStyle/>
          <a:p>
            <a:pPr algn="ctr"/>
            <a:r>
              <a:rPr lang="en-US" sz="800" dirty="0">
                <a:solidFill>
                  <a:schemeClr val="tx1"/>
                </a:solidFill>
              </a:rPr>
              <a:t>Ease </a:t>
            </a:r>
          </a:p>
          <a:p>
            <a:pPr algn="ctr"/>
            <a:r>
              <a:rPr lang="en-US" sz="800" dirty="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8241436" y="5053521"/>
            <a:ext cx="709636" cy="215444"/>
          </a:xfrm>
          <a:prstGeom prst="rect">
            <a:avLst/>
          </a:prstGeom>
          <a:noFill/>
        </p:spPr>
        <p:txBody>
          <a:bodyPr wrap="square" lIns="0" rIns="0">
            <a:noAutofit/>
          </a:bodyPr>
          <a:lstStyle/>
          <a:p>
            <a:pPr algn="ctr"/>
            <a:r>
              <a:rPr lang="en-US" sz="800" dirty="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8241436" y="2580873"/>
            <a:ext cx="709636" cy="215444"/>
          </a:xfrm>
          <a:prstGeom prst="rect">
            <a:avLst/>
          </a:prstGeom>
          <a:noFill/>
        </p:spPr>
        <p:txBody>
          <a:bodyPr wrap="square" lIns="0" rIns="0">
            <a:noAutofit/>
          </a:bodyPr>
          <a:lstStyle/>
          <a:p>
            <a:pPr algn="ctr"/>
            <a:r>
              <a:rPr lang="en-US" sz="800" dirty="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8241436" y="1756657"/>
            <a:ext cx="709636" cy="338554"/>
          </a:xfrm>
          <a:prstGeom prst="rect">
            <a:avLst/>
          </a:prstGeom>
          <a:noFill/>
        </p:spPr>
        <p:txBody>
          <a:bodyPr wrap="square" lIns="0" rIns="0">
            <a:noAutofit/>
          </a:bodyPr>
          <a:lstStyle/>
          <a:p>
            <a:pPr algn="ctr"/>
            <a:r>
              <a:rPr lang="en-US" sz="800" dirty="0">
                <a:solidFill>
                  <a:schemeClr val="tx1"/>
                </a:solidFill>
              </a:rPr>
              <a:t>Alert </a:t>
            </a:r>
          </a:p>
          <a:p>
            <a:pPr algn="ctr"/>
            <a:r>
              <a:rPr lang="en-US" sz="800" dirty="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8241436" y="5877738"/>
            <a:ext cx="709636" cy="215444"/>
          </a:xfrm>
          <a:prstGeom prst="rect">
            <a:avLst/>
          </a:prstGeom>
          <a:noFill/>
        </p:spPr>
        <p:txBody>
          <a:bodyPr wrap="square" lIns="0" rIns="0">
            <a:noAutofit/>
          </a:bodyPr>
          <a:lstStyle/>
          <a:p>
            <a:pPr algn="ctr"/>
            <a:r>
              <a:rPr lang="en-US" sz="800" dirty="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9670606" y="3405089"/>
            <a:ext cx="709636" cy="215444"/>
          </a:xfrm>
          <a:prstGeom prst="rect">
            <a:avLst/>
          </a:prstGeom>
          <a:noFill/>
        </p:spPr>
        <p:txBody>
          <a:bodyPr wrap="square" lIns="0" rIns="0">
            <a:noAutofit/>
          </a:bodyPr>
          <a:lstStyle/>
          <a:p>
            <a:pPr algn="ctr"/>
            <a:r>
              <a:rPr lang="en-US" sz="800" dirty="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9670606" y="4229305"/>
            <a:ext cx="709636" cy="215444"/>
          </a:xfrm>
          <a:prstGeom prst="rect">
            <a:avLst/>
          </a:prstGeom>
          <a:noFill/>
        </p:spPr>
        <p:txBody>
          <a:bodyPr wrap="square" lIns="0" rIns="0">
            <a:noAutofit/>
          </a:bodyPr>
          <a:lstStyle/>
          <a:p>
            <a:pPr algn="ctr"/>
            <a:r>
              <a:rPr lang="en-US" sz="800" dirty="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9670606" y="5053521"/>
            <a:ext cx="709636" cy="215444"/>
          </a:xfrm>
          <a:prstGeom prst="rect">
            <a:avLst/>
          </a:prstGeom>
          <a:noFill/>
        </p:spPr>
        <p:txBody>
          <a:bodyPr wrap="square" lIns="0" rIns="0">
            <a:noAutofit/>
          </a:bodyPr>
          <a:lstStyle/>
          <a:p>
            <a:pPr algn="ctr"/>
            <a:r>
              <a:rPr lang="en-US" sz="800" dirty="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9670606" y="2580873"/>
            <a:ext cx="709636" cy="338554"/>
          </a:xfrm>
          <a:prstGeom prst="rect">
            <a:avLst/>
          </a:prstGeom>
          <a:noFill/>
        </p:spPr>
        <p:txBody>
          <a:bodyPr wrap="square" lIns="0" rIns="0">
            <a:noAutofit/>
          </a:bodyPr>
          <a:lstStyle/>
          <a:p>
            <a:pPr algn="ctr"/>
            <a:r>
              <a:rPr lang="en-US" sz="800" dirty="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9670606" y="1756657"/>
            <a:ext cx="709636" cy="215444"/>
          </a:xfrm>
          <a:prstGeom prst="rect">
            <a:avLst/>
          </a:prstGeom>
          <a:noFill/>
        </p:spPr>
        <p:txBody>
          <a:bodyPr wrap="square" lIns="0" rIns="0">
            <a:noAutofit/>
          </a:bodyPr>
          <a:lstStyle/>
          <a:p>
            <a:pPr algn="ctr"/>
            <a:r>
              <a:rPr lang="en-US" sz="800" dirty="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10385191" y="5877738"/>
            <a:ext cx="709636" cy="215444"/>
          </a:xfrm>
          <a:prstGeom prst="rect">
            <a:avLst/>
          </a:prstGeom>
          <a:noFill/>
        </p:spPr>
        <p:txBody>
          <a:bodyPr wrap="square" lIns="0" rIns="0">
            <a:noAutofit/>
          </a:bodyPr>
          <a:lstStyle/>
          <a:p>
            <a:pPr algn="ctr"/>
            <a:r>
              <a:rPr lang="en-US" sz="800" dirty="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8956021" y="3405089"/>
            <a:ext cx="709636" cy="215444"/>
          </a:xfrm>
          <a:prstGeom prst="rect">
            <a:avLst/>
          </a:prstGeom>
          <a:noFill/>
        </p:spPr>
        <p:txBody>
          <a:bodyPr wrap="square" lIns="0" rIns="0">
            <a:noAutofit/>
          </a:bodyPr>
          <a:lstStyle/>
          <a:p>
            <a:pPr algn="ctr"/>
            <a:r>
              <a:rPr lang="en-US" sz="800" dirty="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8956021" y="4229305"/>
            <a:ext cx="709636" cy="215444"/>
          </a:xfrm>
          <a:prstGeom prst="rect">
            <a:avLst/>
          </a:prstGeom>
          <a:noFill/>
        </p:spPr>
        <p:txBody>
          <a:bodyPr wrap="square" lIns="0" rIns="0">
            <a:noAutofit/>
          </a:bodyPr>
          <a:lstStyle/>
          <a:p>
            <a:pPr algn="ctr"/>
            <a:r>
              <a:rPr lang="en-US" sz="800" dirty="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956021" y="5053521"/>
            <a:ext cx="709636" cy="338554"/>
          </a:xfrm>
          <a:prstGeom prst="rect">
            <a:avLst/>
          </a:prstGeom>
          <a:noFill/>
        </p:spPr>
        <p:txBody>
          <a:bodyPr wrap="square" lIns="0" rIns="0">
            <a:noAutofit/>
          </a:bodyPr>
          <a:lstStyle/>
          <a:p>
            <a:pPr algn="ctr"/>
            <a:r>
              <a:rPr lang="en-US" sz="800" dirty="0">
                <a:solidFill>
                  <a:schemeClr val="tx1"/>
                </a:solidFill>
              </a:rPr>
              <a:t>First-reply-</a:t>
            </a:r>
          </a:p>
          <a:p>
            <a:pPr algn="ctr"/>
            <a:r>
              <a:rPr lang="en-US" sz="800" dirty="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8956021" y="2580873"/>
            <a:ext cx="709636" cy="215444"/>
          </a:xfrm>
          <a:prstGeom prst="rect">
            <a:avLst/>
          </a:prstGeom>
          <a:noFill/>
        </p:spPr>
        <p:txBody>
          <a:bodyPr wrap="square" lIns="0" rIns="0">
            <a:noAutofit/>
          </a:bodyPr>
          <a:lstStyle/>
          <a:p>
            <a:pPr algn="ctr"/>
            <a:r>
              <a:rPr lang="en-US" sz="800" dirty="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956021" y="1756657"/>
            <a:ext cx="709636" cy="215444"/>
          </a:xfrm>
          <a:prstGeom prst="rect">
            <a:avLst/>
          </a:prstGeom>
          <a:noFill/>
        </p:spPr>
        <p:txBody>
          <a:bodyPr wrap="square" lIns="0" rIns="0">
            <a:noAutofit/>
          </a:bodyPr>
          <a:lstStyle/>
          <a:p>
            <a:pPr algn="ctr"/>
            <a:r>
              <a:rPr lang="en-US" sz="800" dirty="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9670606" y="5877738"/>
            <a:ext cx="709636" cy="215444"/>
          </a:xfrm>
          <a:prstGeom prst="rect">
            <a:avLst/>
          </a:prstGeom>
          <a:noFill/>
        </p:spPr>
        <p:txBody>
          <a:bodyPr wrap="square" lIns="0" rIns="0">
            <a:noAutofit/>
          </a:bodyPr>
          <a:lstStyle/>
          <a:p>
            <a:pPr algn="ctr"/>
            <a:r>
              <a:rPr lang="en-US" sz="800" dirty="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11099777" y="3405089"/>
            <a:ext cx="709636" cy="338554"/>
          </a:xfrm>
          <a:prstGeom prst="rect">
            <a:avLst/>
          </a:prstGeom>
          <a:noFill/>
        </p:spPr>
        <p:txBody>
          <a:bodyPr wrap="square" lIns="0" rIns="0">
            <a:noAutofit/>
          </a:bodyPr>
          <a:lstStyle/>
          <a:p>
            <a:pPr algn="ctr"/>
            <a:r>
              <a:rPr lang="en-US" sz="800" dirty="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1099777" y="4229305"/>
            <a:ext cx="709636" cy="338554"/>
          </a:xfrm>
          <a:prstGeom prst="rect">
            <a:avLst/>
          </a:prstGeom>
          <a:noFill/>
        </p:spPr>
        <p:txBody>
          <a:bodyPr wrap="square" lIns="0" rIns="0">
            <a:noAutofit/>
          </a:bodyPr>
          <a:lstStyle/>
          <a:p>
            <a:pPr algn="ctr"/>
            <a:r>
              <a:rPr lang="en-US" sz="800" dirty="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1099777" y="5053521"/>
            <a:ext cx="709636" cy="338554"/>
          </a:xfrm>
          <a:prstGeom prst="rect">
            <a:avLst/>
          </a:prstGeom>
          <a:noFill/>
        </p:spPr>
        <p:txBody>
          <a:bodyPr wrap="square" lIns="0" rIns="0">
            <a:noAutofit/>
          </a:bodyPr>
          <a:lstStyle/>
          <a:p>
            <a:pPr algn="ctr"/>
            <a:r>
              <a:rPr lang="en-US" sz="800" dirty="0">
                <a:solidFill>
                  <a:schemeClr val="tx1"/>
                </a:solidFill>
              </a:rPr>
              <a:t>Group </a:t>
            </a:r>
          </a:p>
          <a:p>
            <a:pPr algn="ctr"/>
            <a:r>
              <a:rPr lang="en-US" sz="800" dirty="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11099777" y="2580873"/>
            <a:ext cx="709636" cy="338554"/>
          </a:xfrm>
          <a:prstGeom prst="rect">
            <a:avLst/>
          </a:prstGeom>
          <a:noFill/>
        </p:spPr>
        <p:txBody>
          <a:bodyPr wrap="square" lIns="0" rIns="0">
            <a:noAutofit/>
          </a:bodyPr>
          <a:lstStyle/>
          <a:p>
            <a:pPr algn="ctr"/>
            <a:r>
              <a:rPr lang="en-US" sz="800" dirty="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1099777" y="1756657"/>
            <a:ext cx="709636" cy="338554"/>
          </a:xfrm>
          <a:prstGeom prst="rect">
            <a:avLst/>
          </a:prstGeom>
          <a:noFill/>
        </p:spPr>
        <p:txBody>
          <a:bodyPr wrap="square" lIns="0" rIns="0">
            <a:noAutofit/>
          </a:bodyPr>
          <a:lstStyle/>
          <a:p>
            <a:pPr algn="ctr"/>
            <a:r>
              <a:rPr lang="en-US" sz="800" dirty="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956021" y="5871746"/>
            <a:ext cx="709636" cy="338554"/>
          </a:xfrm>
          <a:prstGeom prst="rect">
            <a:avLst/>
          </a:prstGeom>
          <a:noFill/>
        </p:spPr>
        <p:txBody>
          <a:bodyPr wrap="square" lIns="0" rIns="0">
            <a:noAutofit/>
          </a:bodyPr>
          <a:lstStyle/>
          <a:p>
            <a:pPr algn="ctr"/>
            <a:r>
              <a:rPr lang="en-US" sz="800" dirty="0">
                <a:solidFill>
                  <a:schemeClr val="tx1"/>
                </a:solidFill>
              </a:rPr>
              <a:t>Light bulb</a:t>
            </a:r>
          </a:p>
        </p:txBody>
      </p:sp>
      <p:sp>
        <p:nvSpPr>
          <p:cNvPr id="2" name="Title 1">
            <a:extLst>
              <a:ext uri="{FF2B5EF4-FFF2-40B4-BE49-F238E27FC236}">
                <a16:creationId xmlns:a16="http://schemas.microsoft.com/office/drawing/2014/main" id="{B85675F9-B2EB-421B-A4C4-8B8683D093C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6892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79414" y="1322388"/>
            <a:ext cx="9144000"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dirty="0"/>
              <a:t>Click to edit Master text styles</a:t>
            </a:r>
          </a:p>
        </p:txBody>
      </p:sp>
      <p:sp>
        <p:nvSpPr>
          <p:cNvPr id="2" name="Title 1">
            <a:extLst>
              <a:ext uri="{FF2B5EF4-FFF2-40B4-BE49-F238E27FC236}">
                <a16:creationId xmlns:a16="http://schemas.microsoft.com/office/drawing/2014/main" id="{47A45263-0677-428F-8B48-EA1FEDB6B520}"/>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5858846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Icons">
    <p:spTree>
      <p:nvGrpSpPr>
        <p:cNvPr id="1" name=""/>
        <p:cNvGrpSpPr/>
        <p:nvPr/>
      </p:nvGrpSpPr>
      <p:grpSpPr>
        <a:xfrm>
          <a:off x="0" y="0"/>
          <a:ext cx="0" cy="0"/>
          <a:chOff x="0" y="0"/>
          <a:chExt cx="0" cy="0"/>
        </a:xfrm>
      </p:grpSpPr>
      <p:sp>
        <p:nvSpPr>
          <p:cNvPr id="9" name="Left Bracket 8">
            <a:extLst>
              <a:ext uri="{FF2B5EF4-FFF2-40B4-BE49-F238E27FC236}">
                <a16:creationId xmlns:a16="http://schemas.microsoft.com/office/drawing/2014/main" id="{9DB06F89-EAA2-4FFE-B137-881E21A8ABBB}"/>
              </a:ext>
            </a:extLst>
          </p:cNvPr>
          <p:cNvSpPr/>
          <p:nvPr userDrawn="1"/>
        </p:nvSpPr>
        <p:spPr>
          <a:xfrm flipH="1">
            <a:off x="-7" y="1276793"/>
            <a:ext cx="3239347"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dirty="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dirty="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dirty="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dirty="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dirty="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dirty="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dirty="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dirty="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dirty="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dirty="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dirty="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dirty="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dirty="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dirty="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dirty="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dirty="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dirty="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dirty="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dirty="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dirty="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dirty="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dirty="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dirty="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dirty="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dirty="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dirty="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dirty="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dirty="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dirty="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dirty="0">
                <a:solidFill>
                  <a:schemeClr val="tx1"/>
                </a:solidFill>
              </a:rPr>
              <a:t>Complete </a:t>
            </a:r>
          </a:p>
          <a:p>
            <a:pPr algn="ctr"/>
            <a:r>
              <a:rPr lang="en-US" sz="800" dirty="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dirty="0">
                <a:solidFill>
                  <a:schemeClr val="tx1"/>
                </a:solidFill>
              </a:rPr>
              <a:t>Document </a:t>
            </a:r>
            <a:br>
              <a:rPr lang="en-US" sz="800" dirty="0">
                <a:solidFill>
                  <a:schemeClr val="tx1"/>
                </a:solidFill>
              </a:rPr>
            </a:br>
            <a:endParaRPr lang="en-US" sz="800" dirty="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dirty="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dirty="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dirty="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dirty="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dirty="0">
                <a:solidFill>
                  <a:schemeClr val="tx1"/>
                </a:solidFill>
              </a:rPr>
              <a:t>Contact</a:t>
            </a:r>
          </a:p>
          <a:p>
            <a:pPr algn="ctr"/>
            <a:r>
              <a:rPr lang="en-US" sz="800" dirty="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dirty="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dirty="0">
                <a:solidFill>
                  <a:schemeClr val="tx1"/>
                </a:solidFill>
              </a:rPr>
              <a:t>First-</a:t>
            </a:r>
            <a:r>
              <a:rPr lang="en-US" sz="800" dirty="0" err="1">
                <a:solidFill>
                  <a:schemeClr val="tx1"/>
                </a:solidFill>
              </a:rPr>
              <a:t>onebox</a:t>
            </a:r>
            <a:endParaRPr lang="en-US" sz="800" dirty="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dirty="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dirty="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dirty="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dirty="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dirty="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dirty="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dirty="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dirty="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dirty="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dirty="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dirty="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dirty="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dirty="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dirty="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dirty="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dirty="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dirty="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dirty="0">
                <a:solidFill>
                  <a:schemeClr val="tx1"/>
                </a:solidFill>
              </a:rPr>
              <a:t>Advanced </a:t>
            </a:r>
          </a:p>
          <a:p>
            <a:pPr algn="ctr"/>
            <a:r>
              <a:rPr lang="en-US" sz="800" dirty="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dirty="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dirty="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dirty="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dirty="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dirty="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dirty="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dirty="0">
                <a:solidFill>
                  <a:schemeClr val="tx1"/>
                </a:solidFill>
              </a:rPr>
              <a:t>Contact </a:t>
            </a:r>
          </a:p>
          <a:p>
            <a:pPr algn="ctr"/>
            <a:r>
              <a:rPr lang="en-US" sz="800" dirty="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dirty="0">
                <a:solidFill>
                  <a:schemeClr val="tx1"/>
                </a:solidFill>
              </a:rPr>
              <a:t>Ease </a:t>
            </a:r>
          </a:p>
          <a:p>
            <a:pPr algn="ctr"/>
            <a:r>
              <a:rPr lang="en-US" sz="800" dirty="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dirty="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dirty="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dirty="0">
                <a:solidFill>
                  <a:schemeClr val="tx1"/>
                </a:solidFill>
              </a:rPr>
              <a:t>Alert </a:t>
            </a:r>
          </a:p>
          <a:p>
            <a:pPr algn="ctr"/>
            <a:r>
              <a:rPr lang="en-US" sz="800" dirty="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dirty="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dirty="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dirty="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dirty="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dirty="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dirty="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dirty="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dirty="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dirty="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dirty="0">
                <a:solidFill>
                  <a:schemeClr val="tx1"/>
                </a:solidFill>
              </a:rPr>
              <a:t>First-reply-</a:t>
            </a:r>
          </a:p>
          <a:p>
            <a:pPr algn="ctr"/>
            <a:r>
              <a:rPr lang="en-US" sz="800" dirty="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dirty="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dirty="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dirty="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dirty="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dirty="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dirty="0">
                <a:solidFill>
                  <a:schemeClr val="tx1"/>
                </a:solidFill>
              </a:rPr>
              <a:t>Group </a:t>
            </a:r>
          </a:p>
          <a:p>
            <a:pPr algn="ctr"/>
            <a:r>
              <a:rPr lang="en-US" sz="800" dirty="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dirty="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dirty="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dirty="0">
                <a:solidFill>
                  <a:schemeClr val="tx1"/>
                </a:solidFill>
              </a:rPr>
              <a:t>Light bulb</a:t>
            </a:r>
          </a:p>
        </p:txBody>
      </p:sp>
      <p:sp>
        <p:nvSpPr>
          <p:cNvPr id="94" name="TextBox 93">
            <a:extLst>
              <a:ext uri="{FF2B5EF4-FFF2-40B4-BE49-F238E27FC236}">
                <a16:creationId xmlns:a16="http://schemas.microsoft.com/office/drawing/2014/main" id="{E6A5FF4F-117C-46A1-8F8D-38F0364B849F}"/>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dirty="0">
                <a:solidFill>
                  <a:schemeClr val="tx1"/>
                </a:solidFill>
              </a:rPr>
              <a:t>Emoji</a:t>
            </a:r>
          </a:p>
        </p:txBody>
      </p:sp>
      <p:sp>
        <p:nvSpPr>
          <p:cNvPr id="2" name="TextBox 1">
            <a:extLst>
              <a:ext uri="{FF2B5EF4-FFF2-40B4-BE49-F238E27FC236}">
                <a16:creationId xmlns:a16="http://schemas.microsoft.com/office/drawing/2014/main" id="{899EF2EE-05B7-42BC-AF7B-39AE6F11FCD0}"/>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 alt</a:t>
            </a:r>
          </a:p>
        </p:txBody>
      </p:sp>
      <p:sp>
        <p:nvSpPr>
          <p:cNvPr id="3" name="Title 2">
            <a:extLst>
              <a:ext uri="{FF2B5EF4-FFF2-40B4-BE49-F238E27FC236}">
                <a16:creationId xmlns:a16="http://schemas.microsoft.com/office/drawing/2014/main" id="{3ACB1E86-CCD1-4632-B380-A59BDFD10F0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81994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Icons 2">
    <p:spTree>
      <p:nvGrpSpPr>
        <p:cNvPr id="1" name=""/>
        <p:cNvGrpSpPr/>
        <p:nvPr/>
      </p:nvGrpSpPr>
      <p:grpSpPr>
        <a:xfrm>
          <a:off x="0" y="0"/>
          <a:ext cx="0" cy="0"/>
          <a:chOff x="0" y="0"/>
          <a:chExt cx="0" cy="0"/>
        </a:xfrm>
      </p:grpSpPr>
      <p:sp>
        <p:nvSpPr>
          <p:cNvPr id="481" name="TextBox 480">
            <a:extLst>
              <a:ext uri="{FF2B5EF4-FFF2-40B4-BE49-F238E27FC236}">
                <a16:creationId xmlns:a16="http://schemas.microsoft.com/office/drawing/2014/main" id="{AC615E34-413E-4787-A19A-23E64973C9DA}"/>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dirty="0"/>
              <a:t>RPA </a:t>
            </a:r>
          </a:p>
          <a:p>
            <a:pPr algn="ctr"/>
            <a:r>
              <a:rPr lang="en-US" sz="800" dirty="0"/>
              <a:t>champion</a:t>
            </a:r>
          </a:p>
        </p:txBody>
      </p:sp>
      <p:sp>
        <p:nvSpPr>
          <p:cNvPr id="483" name="TextBox 482">
            <a:extLst>
              <a:ext uri="{FF2B5EF4-FFF2-40B4-BE49-F238E27FC236}">
                <a16:creationId xmlns:a16="http://schemas.microsoft.com/office/drawing/2014/main" id="{43695054-C61D-4048-97DD-B4874916B2D7}"/>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dirty="0"/>
              <a:t>Question and answer</a:t>
            </a:r>
          </a:p>
        </p:txBody>
      </p:sp>
      <p:sp>
        <p:nvSpPr>
          <p:cNvPr id="485" name="TextBox 484">
            <a:extLst>
              <a:ext uri="{FF2B5EF4-FFF2-40B4-BE49-F238E27FC236}">
                <a16:creationId xmlns:a16="http://schemas.microsoft.com/office/drawing/2014/main" id="{A6C906EC-3BF3-41F8-AD3E-DB9F94B5786C}"/>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dirty="0"/>
              <a:t>Question and answer 2</a:t>
            </a:r>
          </a:p>
        </p:txBody>
      </p:sp>
      <p:sp>
        <p:nvSpPr>
          <p:cNvPr id="487" name="TextBox 486">
            <a:extLst>
              <a:ext uri="{FF2B5EF4-FFF2-40B4-BE49-F238E27FC236}">
                <a16:creationId xmlns:a16="http://schemas.microsoft.com/office/drawing/2014/main" id="{3739D30C-787B-4908-A5B6-482630A007D6}"/>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dirty="0"/>
              <a:t>Ramp up</a:t>
            </a:r>
          </a:p>
        </p:txBody>
      </p:sp>
      <p:sp>
        <p:nvSpPr>
          <p:cNvPr id="489" name="TextBox 488">
            <a:extLst>
              <a:ext uri="{FF2B5EF4-FFF2-40B4-BE49-F238E27FC236}">
                <a16:creationId xmlns:a16="http://schemas.microsoft.com/office/drawing/2014/main" id="{05B1DE10-9695-4971-80F4-C71CC18892E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dirty="0"/>
              <a:t>Ramp up alt</a:t>
            </a:r>
          </a:p>
        </p:txBody>
      </p:sp>
      <p:sp>
        <p:nvSpPr>
          <p:cNvPr id="491" name="TextBox 490">
            <a:extLst>
              <a:ext uri="{FF2B5EF4-FFF2-40B4-BE49-F238E27FC236}">
                <a16:creationId xmlns:a16="http://schemas.microsoft.com/office/drawing/2014/main" id="{1BC2EBBC-D131-4C9B-822F-859BF0D3E11D}"/>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dirty="0"/>
              <a:t>Read guidelines</a:t>
            </a:r>
          </a:p>
        </p:txBody>
      </p:sp>
      <p:sp>
        <p:nvSpPr>
          <p:cNvPr id="493" name="TextBox 492">
            <a:extLst>
              <a:ext uri="{FF2B5EF4-FFF2-40B4-BE49-F238E27FC236}">
                <a16:creationId xmlns:a16="http://schemas.microsoft.com/office/drawing/2014/main" id="{EA3E2C6B-DE78-432C-BD6D-E20DD4D4E556}"/>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dirty="0"/>
              <a:t>Reply</a:t>
            </a:r>
          </a:p>
        </p:txBody>
      </p:sp>
      <p:sp>
        <p:nvSpPr>
          <p:cNvPr id="495" name="TextBox 494">
            <a:extLst>
              <a:ext uri="{FF2B5EF4-FFF2-40B4-BE49-F238E27FC236}">
                <a16:creationId xmlns:a16="http://schemas.microsoft.com/office/drawing/2014/main" id="{9C1BD8A4-FE5D-4806-BADE-1CFC67DA8B6C}"/>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dirty="0"/>
              <a:t>Resource</a:t>
            </a:r>
          </a:p>
        </p:txBody>
      </p:sp>
      <p:sp>
        <p:nvSpPr>
          <p:cNvPr id="497" name="TextBox 496">
            <a:extLst>
              <a:ext uri="{FF2B5EF4-FFF2-40B4-BE49-F238E27FC236}">
                <a16:creationId xmlns:a16="http://schemas.microsoft.com/office/drawing/2014/main" id="{62A521C1-1AC2-444D-9353-DA2BF0D0E971}"/>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dirty="0"/>
              <a:t>Redesign</a:t>
            </a:r>
          </a:p>
        </p:txBody>
      </p:sp>
      <p:sp>
        <p:nvSpPr>
          <p:cNvPr id="499" name="TextBox 498">
            <a:extLst>
              <a:ext uri="{FF2B5EF4-FFF2-40B4-BE49-F238E27FC236}">
                <a16:creationId xmlns:a16="http://schemas.microsoft.com/office/drawing/2014/main" id="{1B59161D-EF39-475E-8160-23C3BD4D0A6F}"/>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dirty="0"/>
              <a:t>Redesign alt</a:t>
            </a:r>
          </a:p>
        </p:txBody>
      </p:sp>
      <p:sp>
        <p:nvSpPr>
          <p:cNvPr id="501" name="TextBox 500">
            <a:extLst>
              <a:ext uri="{FF2B5EF4-FFF2-40B4-BE49-F238E27FC236}">
                <a16:creationId xmlns:a16="http://schemas.microsoft.com/office/drawing/2014/main" id="{4855D20C-F5A4-4CA2-B1F0-59FDFFE82FB7}"/>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dirty="0"/>
              <a:t>Refresh</a:t>
            </a:r>
          </a:p>
        </p:txBody>
      </p:sp>
      <p:sp>
        <p:nvSpPr>
          <p:cNvPr id="503" name="TextBox 502">
            <a:extLst>
              <a:ext uri="{FF2B5EF4-FFF2-40B4-BE49-F238E27FC236}">
                <a16:creationId xmlns:a16="http://schemas.microsoft.com/office/drawing/2014/main" id="{EAB78544-A46D-4B34-ABA5-9AC1B92D6928}"/>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dirty="0"/>
              <a:t>Refresh 2</a:t>
            </a:r>
          </a:p>
        </p:txBody>
      </p:sp>
      <p:sp>
        <p:nvSpPr>
          <p:cNvPr id="505" name="TextBox 504">
            <a:extLst>
              <a:ext uri="{FF2B5EF4-FFF2-40B4-BE49-F238E27FC236}">
                <a16:creationId xmlns:a16="http://schemas.microsoft.com/office/drawing/2014/main" id="{23908CC5-377C-4D4E-97C1-93221C641C3F}"/>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dirty="0"/>
              <a:t>Remove</a:t>
            </a:r>
          </a:p>
        </p:txBody>
      </p:sp>
      <p:sp>
        <p:nvSpPr>
          <p:cNvPr id="507" name="TextBox 506">
            <a:extLst>
              <a:ext uri="{FF2B5EF4-FFF2-40B4-BE49-F238E27FC236}">
                <a16:creationId xmlns:a16="http://schemas.microsoft.com/office/drawing/2014/main" id="{4AA6AC7A-EE57-4D30-AB02-B7D06C284876}"/>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dirty="0"/>
              <a:t>Remove alt</a:t>
            </a:r>
          </a:p>
        </p:txBody>
      </p:sp>
      <p:sp>
        <p:nvSpPr>
          <p:cNvPr id="509" name="TextBox 508">
            <a:extLst>
              <a:ext uri="{FF2B5EF4-FFF2-40B4-BE49-F238E27FC236}">
                <a16:creationId xmlns:a16="http://schemas.microsoft.com/office/drawing/2014/main" id="{CBCB365D-6F32-4060-873F-CC51026F549A}"/>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dirty="0"/>
              <a:t>RPA business analyst</a:t>
            </a:r>
          </a:p>
        </p:txBody>
      </p:sp>
      <p:sp>
        <p:nvSpPr>
          <p:cNvPr id="511" name="TextBox 510">
            <a:extLst>
              <a:ext uri="{FF2B5EF4-FFF2-40B4-BE49-F238E27FC236}">
                <a16:creationId xmlns:a16="http://schemas.microsoft.com/office/drawing/2014/main" id="{B27BD45D-A29D-4C35-943D-36BC46929E60}"/>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dirty="0"/>
              <a:t>Reader</a:t>
            </a:r>
          </a:p>
        </p:txBody>
      </p:sp>
      <p:sp>
        <p:nvSpPr>
          <p:cNvPr id="513" name="TextBox 512">
            <a:extLst>
              <a:ext uri="{FF2B5EF4-FFF2-40B4-BE49-F238E27FC236}">
                <a16:creationId xmlns:a16="http://schemas.microsoft.com/office/drawing/2014/main" id="{55F77E08-46EE-441F-94A2-0790AB601D87}"/>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dirty="0"/>
              <a:t>Solutions 2</a:t>
            </a:r>
          </a:p>
        </p:txBody>
      </p:sp>
      <p:sp>
        <p:nvSpPr>
          <p:cNvPr id="515" name="TextBox 514">
            <a:extLst>
              <a:ext uri="{FF2B5EF4-FFF2-40B4-BE49-F238E27FC236}">
                <a16:creationId xmlns:a16="http://schemas.microsoft.com/office/drawing/2014/main" id="{FCB7DA7A-591F-45C1-82C3-D8D63866060A}"/>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dirty="0"/>
              <a:t>RPA </a:t>
            </a:r>
          </a:p>
          <a:p>
            <a:pPr algn="ctr"/>
            <a:r>
              <a:rPr lang="en-US" sz="800" dirty="0"/>
              <a:t>developer</a:t>
            </a:r>
          </a:p>
        </p:txBody>
      </p:sp>
      <p:sp>
        <p:nvSpPr>
          <p:cNvPr id="517" name="TextBox 516">
            <a:extLst>
              <a:ext uri="{FF2B5EF4-FFF2-40B4-BE49-F238E27FC236}">
                <a16:creationId xmlns:a16="http://schemas.microsoft.com/office/drawing/2014/main" id="{455D9B53-7960-4EB1-80A2-EAF88554FEBC}"/>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dirty="0"/>
              <a:t>RPA infrastructure engineer</a:t>
            </a:r>
          </a:p>
        </p:txBody>
      </p:sp>
      <p:sp>
        <p:nvSpPr>
          <p:cNvPr id="519" name="TextBox 518">
            <a:extLst>
              <a:ext uri="{FF2B5EF4-FFF2-40B4-BE49-F238E27FC236}">
                <a16:creationId xmlns:a16="http://schemas.microsoft.com/office/drawing/2014/main" id="{B9066059-AD8D-4A14-8FEB-1158D84E217C}"/>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dirty="0"/>
              <a:t>RPA service support</a:t>
            </a:r>
          </a:p>
        </p:txBody>
      </p:sp>
      <p:sp>
        <p:nvSpPr>
          <p:cNvPr id="521" name="TextBox 520">
            <a:extLst>
              <a:ext uri="{FF2B5EF4-FFF2-40B4-BE49-F238E27FC236}">
                <a16:creationId xmlns:a16="http://schemas.microsoft.com/office/drawing/2014/main" id="{67B61ACC-574C-49AD-947F-DB134A0CAFD7}"/>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dirty="0"/>
              <a:t>RPA solution architect</a:t>
            </a:r>
          </a:p>
        </p:txBody>
      </p:sp>
      <p:sp>
        <p:nvSpPr>
          <p:cNvPr id="523" name="TextBox 522">
            <a:extLst>
              <a:ext uri="{FF2B5EF4-FFF2-40B4-BE49-F238E27FC236}">
                <a16:creationId xmlns:a16="http://schemas.microsoft.com/office/drawing/2014/main" id="{FEA6A46D-381F-4D58-8A2C-8F116B6F3618}"/>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dirty="0"/>
              <a:t>Satellite</a:t>
            </a:r>
          </a:p>
        </p:txBody>
      </p:sp>
      <p:sp>
        <p:nvSpPr>
          <p:cNvPr id="525" name="TextBox 524">
            <a:extLst>
              <a:ext uri="{FF2B5EF4-FFF2-40B4-BE49-F238E27FC236}">
                <a16:creationId xmlns:a16="http://schemas.microsoft.com/office/drawing/2014/main" id="{6B3D1753-5E98-4036-89D2-A3A6ED41A061}"/>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dirty="0"/>
              <a:t>Share alt</a:t>
            </a:r>
          </a:p>
        </p:txBody>
      </p:sp>
      <p:sp>
        <p:nvSpPr>
          <p:cNvPr id="527" name="TextBox 526">
            <a:extLst>
              <a:ext uri="{FF2B5EF4-FFF2-40B4-BE49-F238E27FC236}">
                <a16:creationId xmlns:a16="http://schemas.microsoft.com/office/drawing/2014/main" id="{1DA7C23D-BE51-49E8-BB62-C8DACEE344EA}"/>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dirty="0"/>
              <a:t>Slideshow</a:t>
            </a:r>
          </a:p>
        </p:txBody>
      </p:sp>
      <p:sp>
        <p:nvSpPr>
          <p:cNvPr id="529" name="TextBox 528">
            <a:extLst>
              <a:ext uri="{FF2B5EF4-FFF2-40B4-BE49-F238E27FC236}">
                <a16:creationId xmlns:a16="http://schemas.microsoft.com/office/drawing/2014/main" id="{4C971421-FEBD-480A-8841-267C78DDB260}"/>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dirty="0"/>
              <a:t>Seamless integration</a:t>
            </a:r>
          </a:p>
        </p:txBody>
      </p:sp>
      <p:sp>
        <p:nvSpPr>
          <p:cNvPr id="531" name="TextBox 530">
            <a:extLst>
              <a:ext uri="{FF2B5EF4-FFF2-40B4-BE49-F238E27FC236}">
                <a16:creationId xmlns:a16="http://schemas.microsoft.com/office/drawing/2014/main" id="{CF556A5D-A514-4456-B6EF-8A51C2301454}"/>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dirty="0"/>
              <a:t>Seamless integration alt</a:t>
            </a:r>
          </a:p>
        </p:txBody>
      </p:sp>
      <p:sp>
        <p:nvSpPr>
          <p:cNvPr id="533" name="TextBox 532">
            <a:extLst>
              <a:ext uri="{FF2B5EF4-FFF2-40B4-BE49-F238E27FC236}">
                <a16:creationId xmlns:a16="http://schemas.microsoft.com/office/drawing/2014/main" id="{212C814A-D0C6-45DA-96B0-187D50BD6654}"/>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dirty="0"/>
              <a:t>Search</a:t>
            </a:r>
          </a:p>
        </p:txBody>
      </p:sp>
      <p:sp>
        <p:nvSpPr>
          <p:cNvPr id="535" name="TextBox 534">
            <a:extLst>
              <a:ext uri="{FF2B5EF4-FFF2-40B4-BE49-F238E27FC236}">
                <a16:creationId xmlns:a16="http://schemas.microsoft.com/office/drawing/2014/main" id="{68B03B50-8107-4D3C-B55B-3DDB371058DF}"/>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dirty="0"/>
              <a:t>Secure </a:t>
            </a:r>
          </a:p>
          <a:p>
            <a:pPr algn="ctr"/>
            <a:r>
              <a:rPr lang="en-US" sz="800" dirty="0"/>
              <a:t>team collab</a:t>
            </a:r>
          </a:p>
        </p:txBody>
      </p:sp>
      <p:sp>
        <p:nvSpPr>
          <p:cNvPr id="537" name="TextBox 536">
            <a:extLst>
              <a:ext uri="{FF2B5EF4-FFF2-40B4-BE49-F238E27FC236}">
                <a16:creationId xmlns:a16="http://schemas.microsoft.com/office/drawing/2014/main" id="{B94231C2-03F3-4F9A-9127-7B4AC054C56C}"/>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dirty="0"/>
              <a:t>Security</a:t>
            </a:r>
          </a:p>
        </p:txBody>
      </p:sp>
      <p:sp>
        <p:nvSpPr>
          <p:cNvPr id="539" name="TextBox 538">
            <a:extLst>
              <a:ext uri="{FF2B5EF4-FFF2-40B4-BE49-F238E27FC236}">
                <a16:creationId xmlns:a16="http://schemas.microsoft.com/office/drawing/2014/main" id="{542C94F8-8620-4694-ACB1-C4A05F5D8DA2}"/>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dirty="0"/>
              <a:t>Share</a:t>
            </a:r>
          </a:p>
        </p:txBody>
      </p:sp>
      <p:sp>
        <p:nvSpPr>
          <p:cNvPr id="541" name="TextBox 540">
            <a:extLst>
              <a:ext uri="{FF2B5EF4-FFF2-40B4-BE49-F238E27FC236}">
                <a16:creationId xmlns:a16="http://schemas.microsoft.com/office/drawing/2014/main" id="{C983CABE-CFD4-46C1-9DDD-03C53F4D4CDE}"/>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dirty="0"/>
              <a:t>Solutions</a:t>
            </a:r>
          </a:p>
        </p:txBody>
      </p:sp>
      <p:sp>
        <p:nvSpPr>
          <p:cNvPr id="543" name="TextBox 542">
            <a:extLst>
              <a:ext uri="{FF2B5EF4-FFF2-40B4-BE49-F238E27FC236}">
                <a16:creationId xmlns:a16="http://schemas.microsoft.com/office/drawing/2014/main" id="{68F30A2F-A3AB-416B-9719-8DCEA9732147}"/>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dirty="0"/>
              <a:t>RPA </a:t>
            </a:r>
          </a:p>
          <a:p>
            <a:pPr algn="ctr"/>
            <a:r>
              <a:rPr lang="en-US" sz="800" dirty="0"/>
              <a:t>sponsor</a:t>
            </a:r>
          </a:p>
        </p:txBody>
      </p:sp>
      <p:sp>
        <p:nvSpPr>
          <p:cNvPr id="545" name="TextBox 544">
            <a:extLst>
              <a:ext uri="{FF2B5EF4-FFF2-40B4-BE49-F238E27FC236}">
                <a16:creationId xmlns:a16="http://schemas.microsoft.com/office/drawing/2014/main" id="{711B58EE-9392-4A36-9B49-241CBF24E88A}"/>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dirty="0"/>
              <a:t>Thank you</a:t>
            </a:r>
          </a:p>
        </p:txBody>
      </p:sp>
      <p:sp>
        <p:nvSpPr>
          <p:cNvPr id="547" name="TextBox 546">
            <a:extLst>
              <a:ext uri="{FF2B5EF4-FFF2-40B4-BE49-F238E27FC236}">
                <a16:creationId xmlns:a16="http://schemas.microsoft.com/office/drawing/2014/main" id="{8AE36D27-719B-43B8-88BB-1A9D5991A99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dirty="0"/>
              <a:t>Solutions alt</a:t>
            </a:r>
          </a:p>
        </p:txBody>
      </p:sp>
      <p:sp>
        <p:nvSpPr>
          <p:cNvPr id="549" name="TextBox 548">
            <a:extLst>
              <a:ext uri="{FF2B5EF4-FFF2-40B4-BE49-F238E27FC236}">
                <a16:creationId xmlns:a16="http://schemas.microsoft.com/office/drawing/2014/main" id="{35030CE1-7789-43E6-AB25-4677D1373D9D}"/>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dirty="0"/>
              <a:t>Speed</a:t>
            </a:r>
          </a:p>
        </p:txBody>
      </p:sp>
      <p:sp>
        <p:nvSpPr>
          <p:cNvPr id="551" name="TextBox 550">
            <a:extLst>
              <a:ext uri="{FF2B5EF4-FFF2-40B4-BE49-F238E27FC236}">
                <a16:creationId xmlns:a16="http://schemas.microsoft.com/office/drawing/2014/main" id="{2F58C50F-EA97-4DFD-A1F5-3E12F51975BF}"/>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dirty="0"/>
              <a:t>Stopwatch</a:t>
            </a:r>
          </a:p>
        </p:txBody>
      </p:sp>
      <p:sp>
        <p:nvSpPr>
          <p:cNvPr id="553" name="TextBox 552">
            <a:extLst>
              <a:ext uri="{FF2B5EF4-FFF2-40B4-BE49-F238E27FC236}">
                <a16:creationId xmlns:a16="http://schemas.microsoft.com/office/drawing/2014/main" id="{8C507FDC-3BCD-40CB-92A4-799D16699137}"/>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dirty="0"/>
              <a:t>Stories</a:t>
            </a:r>
          </a:p>
        </p:txBody>
      </p:sp>
      <p:sp>
        <p:nvSpPr>
          <p:cNvPr id="555" name="TextBox 554">
            <a:extLst>
              <a:ext uri="{FF2B5EF4-FFF2-40B4-BE49-F238E27FC236}">
                <a16:creationId xmlns:a16="http://schemas.microsoft.com/office/drawing/2014/main" id="{97F740A5-EE54-4D7C-A565-73508AA6A46F}"/>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dirty="0"/>
              <a:t>Success</a:t>
            </a:r>
          </a:p>
        </p:txBody>
      </p:sp>
      <p:sp>
        <p:nvSpPr>
          <p:cNvPr id="557" name="TextBox 556">
            <a:extLst>
              <a:ext uri="{FF2B5EF4-FFF2-40B4-BE49-F238E27FC236}">
                <a16:creationId xmlns:a16="http://schemas.microsoft.com/office/drawing/2014/main" id="{FDA58889-B3D6-4E08-9486-31BD6674011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t>Technology</a:t>
            </a:r>
          </a:p>
          <a:p>
            <a:pPr algn="ctr"/>
            <a:r>
              <a:rPr lang="en-US" sz="800" dirty="0"/>
              <a:t>alt 2</a:t>
            </a:r>
          </a:p>
        </p:txBody>
      </p:sp>
      <p:sp>
        <p:nvSpPr>
          <p:cNvPr id="559" name="TextBox 558">
            <a:extLst>
              <a:ext uri="{FF2B5EF4-FFF2-40B4-BE49-F238E27FC236}">
                <a16:creationId xmlns:a16="http://schemas.microsoft.com/office/drawing/2014/main" id="{00579812-07D5-4E4C-91EC-497DB0BD3623}"/>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t>Technology</a:t>
            </a:r>
          </a:p>
          <a:p>
            <a:pPr algn="ctr"/>
            <a:r>
              <a:rPr lang="en-US" sz="800" dirty="0"/>
              <a:t>alt 3</a:t>
            </a:r>
          </a:p>
        </p:txBody>
      </p:sp>
      <p:sp>
        <p:nvSpPr>
          <p:cNvPr id="561" name="TextBox 560">
            <a:extLst>
              <a:ext uri="{FF2B5EF4-FFF2-40B4-BE49-F238E27FC236}">
                <a16:creationId xmlns:a16="http://schemas.microsoft.com/office/drawing/2014/main" id="{F7BDEFAE-2C84-4C60-BCB8-7BAFBC009BED}"/>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dirty="0"/>
              <a:t>Support</a:t>
            </a:r>
          </a:p>
        </p:txBody>
      </p:sp>
      <p:sp>
        <p:nvSpPr>
          <p:cNvPr id="563" name="TextBox 562">
            <a:extLst>
              <a:ext uri="{FF2B5EF4-FFF2-40B4-BE49-F238E27FC236}">
                <a16:creationId xmlns:a16="http://schemas.microsoft.com/office/drawing/2014/main" id="{AEFDD290-47AB-4C60-9334-A111E6D4BC7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dirty="0"/>
              <a:t>Survey</a:t>
            </a:r>
          </a:p>
        </p:txBody>
      </p:sp>
      <p:sp>
        <p:nvSpPr>
          <p:cNvPr id="565" name="TextBox 564">
            <a:extLst>
              <a:ext uri="{FF2B5EF4-FFF2-40B4-BE49-F238E27FC236}">
                <a16:creationId xmlns:a16="http://schemas.microsoft.com/office/drawing/2014/main" id="{95C65428-5486-4717-8C43-360B19CEC2F8}"/>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dirty="0"/>
              <a:t>Tap Touch</a:t>
            </a:r>
          </a:p>
        </p:txBody>
      </p:sp>
      <p:sp>
        <p:nvSpPr>
          <p:cNvPr id="567" name="TextBox 566">
            <a:extLst>
              <a:ext uri="{FF2B5EF4-FFF2-40B4-BE49-F238E27FC236}">
                <a16:creationId xmlns:a16="http://schemas.microsoft.com/office/drawing/2014/main" id="{210A870D-6DBE-45DD-AA0D-0C16AB1E9C7B}"/>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dirty="0"/>
              <a:t>Target</a:t>
            </a:r>
          </a:p>
        </p:txBody>
      </p:sp>
      <p:sp>
        <p:nvSpPr>
          <p:cNvPr id="569" name="TextBox 568">
            <a:extLst>
              <a:ext uri="{FF2B5EF4-FFF2-40B4-BE49-F238E27FC236}">
                <a16:creationId xmlns:a16="http://schemas.microsoft.com/office/drawing/2014/main" id="{30B05603-F8F4-450E-A4E4-3F9840AA0441}"/>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dirty="0"/>
              <a:t>Technology</a:t>
            </a:r>
          </a:p>
        </p:txBody>
      </p:sp>
      <p:sp>
        <p:nvSpPr>
          <p:cNvPr id="571" name="TextBox 570">
            <a:extLst>
              <a:ext uri="{FF2B5EF4-FFF2-40B4-BE49-F238E27FC236}">
                <a16:creationId xmlns:a16="http://schemas.microsoft.com/office/drawing/2014/main" id="{C8AB9F1B-5680-428C-9B0F-171B9C9B5939}"/>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dirty="0"/>
              <a:t>Technology </a:t>
            </a:r>
          </a:p>
          <a:p>
            <a:pPr algn="ctr"/>
            <a:r>
              <a:rPr lang="en-US" sz="800" dirty="0"/>
              <a:t>alt</a:t>
            </a:r>
          </a:p>
        </p:txBody>
      </p:sp>
      <p:sp>
        <p:nvSpPr>
          <p:cNvPr id="573" name="TextBox 572">
            <a:extLst>
              <a:ext uri="{FF2B5EF4-FFF2-40B4-BE49-F238E27FC236}">
                <a16:creationId xmlns:a16="http://schemas.microsoft.com/office/drawing/2014/main" id="{3C2152B5-513D-452E-A5C4-CD26DE667CC5}"/>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dirty="0"/>
              <a:t>Tent</a:t>
            </a:r>
          </a:p>
        </p:txBody>
      </p:sp>
      <p:sp>
        <p:nvSpPr>
          <p:cNvPr id="575" name="TextBox 574">
            <a:extLst>
              <a:ext uri="{FF2B5EF4-FFF2-40B4-BE49-F238E27FC236}">
                <a16:creationId xmlns:a16="http://schemas.microsoft.com/office/drawing/2014/main" id="{DD75CF29-6FCB-406F-B73D-5D112306C0CD}"/>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dirty="0"/>
              <a:t>Student</a:t>
            </a:r>
          </a:p>
        </p:txBody>
      </p:sp>
      <p:sp>
        <p:nvSpPr>
          <p:cNvPr id="577" name="TextBox 576">
            <a:extLst>
              <a:ext uri="{FF2B5EF4-FFF2-40B4-BE49-F238E27FC236}">
                <a16:creationId xmlns:a16="http://schemas.microsoft.com/office/drawing/2014/main" id="{BCCCB375-5529-402F-A976-26EBD937A801}"/>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dirty="0"/>
              <a:t>Time saver</a:t>
            </a:r>
          </a:p>
        </p:txBody>
      </p:sp>
      <p:sp>
        <p:nvSpPr>
          <p:cNvPr id="579" name="TextBox 578">
            <a:extLst>
              <a:ext uri="{FF2B5EF4-FFF2-40B4-BE49-F238E27FC236}">
                <a16:creationId xmlns:a16="http://schemas.microsoft.com/office/drawing/2014/main" id="{037971EF-6623-479F-92A5-635805853909}"/>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dirty="0"/>
              <a:t>User</a:t>
            </a:r>
          </a:p>
        </p:txBody>
      </p:sp>
      <p:sp>
        <p:nvSpPr>
          <p:cNvPr id="581" name="TextBox 580">
            <a:extLst>
              <a:ext uri="{FF2B5EF4-FFF2-40B4-BE49-F238E27FC236}">
                <a16:creationId xmlns:a16="http://schemas.microsoft.com/office/drawing/2014/main" id="{0CA80814-D6C6-4583-BD20-7F27A83D9AF3}"/>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dirty="0"/>
              <a:t>User-OTM</a:t>
            </a:r>
          </a:p>
        </p:txBody>
      </p:sp>
      <p:sp>
        <p:nvSpPr>
          <p:cNvPr id="583" name="TextBox 582">
            <a:extLst>
              <a:ext uri="{FF2B5EF4-FFF2-40B4-BE49-F238E27FC236}">
                <a16:creationId xmlns:a16="http://schemas.microsoft.com/office/drawing/2014/main" id="{19DCBA5F-FABF-420D-B37C-F30FA7883E80}"/>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dirty="0"/>
              <a:t>Validate</a:t>
            </a:r>
          </a:p>
        </p:txBody>
      </p:sp>
      <p:sp>
        <p:nvSpPr>
          <p:cNvPr id="585" name="TextBox 584">
            <a:extLst>
              <a:ext uri="{FF2B5EF4-FFF2-40B4-BE49-F238E27FC236}">
                <a16:creationId xmlns:a16="http://schemas.microsoft.com/office/drawing/2014/main" id="{5E533D25-90D1-471E-BBAB-20257941FA16}"/>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dirty="0"/>
              <a:t>Vendor</a:t>
            </a:r>
          </a:p>
        </p:txBody>
      </p:sp>
      <p:sp>
        <p:nvSpPr>
          <p:cNvPr id="587" name="TextBox 586">
            <a:extLst>
              <a:ext uri="{FF2B5EF4-FFF2-40B4-BE49-F238E27FC236}">
                <a16:creationId xmlns:a16="http://schemas.microsoft.com/office/drawing/2014/main" id="{BEACED7E-F9D3-48B4-87B9-8A94957A4E22}"/>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dirty="0"/>
              <a:t>Welcome</a:t>
            </a:r>
          </a:p>
        </p:txBody>
      </p:sp>
      <p:sp>
        <p:nvSpPr>
          <p:cNvPr id="589" name="TextBox 588">
            <a:extLst>
              <a:ext uri="{FF2B5EF4-FFF2-40B4-BE49-F238E27FC236}">
                <a16:creationId xmlns:a16="http://schemas.microsoft.com/office/drawing/2014/main" id="{2620A4DE-A53F-4530-96B0-415ABFB76E18}"/>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dirty="0"/>
              <a:t>Zoom in</a:t>
            </a:r>
          </a:p>
        </p:txBody>
      </p:sp>
      <p:sp>
        <p:nvSpPr>
          <p:cNvPr id="591" name="TextBox 590">
            <a:extLst>
              <a:ext uri="{FF2B5EF4-FFF2-40B4-BE49-F238E27FC236}">
                <a16:creationId xmlns:a16="http://schemas.microsoft.com/office/drawing/2014/main" id="{CCA7A403-9A51-4FDD-A1B8-5C9082B86436}"/>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dirty="0"/>
              <a:t>Visibility off</a:t>
            </a:r>
          </a:p>
        </p:txBody>
      </p:sp>
      <p:sp>
        <p:nvSpPr>
          <p:cNvPr id="593" name="TextBox 592">
            <a:extLst>
              <a:ext uri="{FF2B5EF4-FFF2-40B4-BE49-F238E27FC236}">
                <a16:creationId xmlns:a16="http://schemas.microsoft.com/office/drawing/2014/main" id="{29BF41D6-8D07-44D1-97B3-244527F65170}"/>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dirty="0"/>
              <a:t>Visibility on</a:t>
            </a:r>
          </a:p>
        </p:txBody>
      </p:sp>
      <p:sp>
        <p:nvSpPr>
          <p:cNvPr id="595" name="TextBox 594">
            <a:extLst>
              <a:ext uri="{FF2B5EF4-FFF2-40B4-BE49-F238E27FC236}">
                <a16:creationId xmlns:a16="http://schemas.microsoft.com/office/drawing/2014/main" id="{9C91F747-9328-43A1-8801-61D65A0CADAD}"/>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dirty="0">
                <a:solidFill>
                  <a:schemeClr val="tx1"/>
                </a:solidFill>
              </a:rPr>
              <a:t>Warning</a:t>
            </a:r>
          </a:p>
        </p:txBody>
      </p:sp>
      <p:sp>
        <p:nvSpPr>
          <p:cNvPr id="597" name="TextBox 596">
            <a:extLst>
              <a:ext uri="{FF2B5EF4-FFF2-40B4-BE49-F238E27FC236}">
                <a16:creationId xmlns:a16="http://schemas.microsoft.com/office/drawing/2014/main" id="{C58ED54B-93E1-460E-830C-874CA4F50D22}"/>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dirty="0"/>
              <a:t>Web</a:t>
            </a:r>
          </a:p>
          <a:p>
            <a:pPr algn="ctr"/>
            <a:r>
              <a:rPr lang="en-US" sz="800" dirty="0"/>
              <a:t>expert</a:t>
            </a:r>
          </a:p>
        </p:txBody>
      </p:sp>
      <p:sp>
        <p:nvSpPr>
          <p:cNvPr id="599" name="TextBox 598">
            <a:extLst>
              <a:ext uri="{FF2B5EF4-FFF2-40B4-BE49-F238E27FC236}">
                <a16:creationId xmlns:a16="http://schemas.microsoft.com/office/drawing/2014/main" id="{D823CE98-52A0-4478-B700-C7220D3456EB}"/>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dirty="0"/>
              <a:t>Web</a:t>
            </a:r>
          </a:p>
          <a:p>
            <a:pPr algn="ctr"/>
            <a:r>
              <a:rPr lang="en-US" sz="800" dirty="0"/>
              <a:t>scraping</a:t>
            </a:r>
          </a:p>
        </p:txBody>
      </p:sp>
      <p:sp>
        <p:nvSpPr>
          <p:cNvPr id="601" name="TextBox 600">
            <a:extLst>
              <a:ext uri="{FF2B5EF4-FFF2-40B4-BE49-F238E27FC236}">
                <a16:creationId xmlns:a16="http://schemas.microsoft.com/office/drawing/2014/main" id="{7B465CA4-E923-4F44-9FAE-628374F70940}"/>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dirty="0"/>
              <a:t>Web</a:t>
            </a:r>
          </a:p>
          <a:p>
            <a:pPr algn="ctr"/>
            <a:r>
              <a:rPr lang="en-US" sz="800" dirty="0"/>
              <a:t>testing</a:t>
            </a:r>
          </a:p>
        </p:txBody>
      </p:sp>
      <p:sp>
        <p:nvSpPr>
          <p:cNvPr id="603" name="TextBox 602">
            <a:extLst>
              <a:ext uri="{FF2B5EF4-FFF2-40B4-BE49-F238E27FC236}">
                <a16:creationId xmlns:a16="http://schemas.microsoft.com/office/drawing/2014/main" id="{82D2479D-509D-4581-9487-D62DF27182CE}"/>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dirty="0"/>
              <a:t>Zoom out</a:t>
            </a:r>
          </a:p>
        </p:txBody>
      </p:sp>
      <p:sp>
        <p:nvSpPr>
          <p:cNvPr id="605" name="TextBox 604">
            <a:extLst>
              <a:ext uri="{FF2B5EF4-FFF2-40B4-BE49-F238E27FC236}">
                <a16:creationId xmlns:a16="http://schemas.microsoft.com/office/drawing/2014/main" id="{213FE9DF-7EFE-4FF3-8368-C6E994E4B317}"/>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dirty="0"/>
              <a:t>Vector </a:t>
            </a:r>
          </a:p>
          <a:p>
            <a:pPr algn="ctr"/>
            <a:r>
              <a:rPr lang="en-US" sz="800" dirty="0"/>
              <a:t>anchor</a:t>
            </a:r>
          </a:p>
        </p:txBody>
      </p:sp>
      <p:sp>
        <p:nvSpPr>
          <p:cNvPr id="607" name="TextBox 606">
            <a:extLst>
              <a:ext uri="{FF2B5EF4-FFF2-40B4-BE49-F238E27FC236}">
                <a16:creationId xmlns:a16="http://schemas.microsoft.com/office/drawing/2014/main" id="{B21965E9-E636-4149-A761-B0B18609E90D}"/>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dirty="0"/>
              <a:t>Money </a:t>
            </a:r>
          </a:p>
          <a:p>
            <a:pPr algn="ctr"/>
            <a:r>
              <a:rPr lang="en-US" sz="800" dirty="0"/>
              <a:t>square</a:t>
            </a:r>
          </a:p>
        </p:txBody>
      </p:sp>
      <p:sp>
        <p:nvSpPr>
          <p:cNvPr id="609" name="TextBox 608">
            <a:extLst>
              <a:ext uri="{FF2B5EF4-FFF2-40B4-BE49-F238E27FC236}">
                <a16:creationId xmlns:a16="http://schemas.microsoft.com/office/drawing/2014/main" id="{A44EEDF7-941E-4FD8-A6CE-098222409979}"/>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dirty="0"/>
              <a:t>Location </a:t>
            </a:r>
          </a:p>
          <a:p>
            <a:pPr algn="ctr"/>
            <a:r>
              <a:rPr lang="en-US" sz="800" dirty="0"/>
              <a:t>pin</a:t>
            </a:r>
          </a:p>
        </p:txBody>
      </p:sp>
      <p:sp>
        <p:nvSpPr>
          <p:cNvPr id="611" name="TextBox 610">
            <a:extLst>
              <a:ext uri="{FF2B5EF4-FFF2-40B4-BE49-F238E27FC236}">
                <a16:creationId xmlns:a16="http://schemas.microsoft.com/office/drawing/2014/main" id="{BF559BB8-A1CB-4448-96B7-5471A024BA03}"/>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dirty="0"/>
              <a:t>Lock</a:t>
            </a:r>
          </a:p>
        </p:txBody>
      </p:sp>
      <p:sp>
        <p:nvSpPr>
          <p:cNvPr id="613" name="TextBox 612">
            <a:extLst>
              <a:ext uri="{FF2B5EF4-FFF2-40B4-BE49-F238E27FC236}">
                <a16:creationId xmlns:a16="http://schemas.microsoft.com/office/drawing/2014/main" id="{C48A4874-E387-4D4D-8CBA-EE4936A004A8}"/>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dirty="0"/>
              <a:t>Lock</a:t>
            </a:r>
          </a:p>
          <a:p>
            <a:pPr algn="ctr"/>
            <a:r>
              <a:rPr lang="en-US" sz="800" dirty="0"/>
              <a:t>open</a:t>
            </a:r>
          </a:p>
        </p:txBody>
      </p:sp>
      <p:sp>
        <p:nvSpPr>
          <p:cNvPr id="615" name="TextBox 614">
            <a:extLst>
              <a:ext uri="{FF2B5EF4-FFF2-40B4-BE49-F238E27FC236}">
                <a16:creationId xmlns:a16="http://schemas.microsoft.com/office/drawing/2014/main" id="{434CAC96-477B-4750-942B-551FF000F1B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dirty="0"/>
              <a:t>Macro recording</a:t>
            </a:r>
          </a:p>
        </p:txBody>
      </p:sp>
      <p:sp>
        <p:nvSpPr>
          <p:cNvPr id="617" name="TextBox 616">
            <a:extLst>
              <a:ext uri="{FF2B5EF4-FFF2-40B4-BE49-F238E27FC236}">
                <a16:creationId xmlns:a16="http://schemas.microsoft.com/office/drawing/2014/main" id="{912A4E62-2EB8-447E-B421-A1DC28B0AE56}"/>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dirty="0"/>
              <a:t>Managing</a:t>
            </a:r>
          </a:p>
        </p:txBody>
      </p:sp>
      <p:sp>
        <p:nvSpPr>
          <p:cNvPr id="619" name="TextBox 618">
            <a:extLst>
              <a:ext uri="{FF2B5EF4-FFF2-40B4-BE49-F238E27FC236}">
                <a16:creationId xmlns:a16="http://schemas.microsoft.com/office/drawing/2014/main" id="{F03F7DCC-8D90-46AE-B314-75D8D5DAA9F1}"/>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dirty="0"/>
              <a:t>Mobile</a:t>
            </a:r>
          </a:p>
          <a:p>
            <a:pPr algn="ctr"/>
            <a:r>
              <a:rPr lang="en-US" sz="800" dirty="0"/>
              <a:t>device</a:t>
            </a:r>
          </a:p>
        </p:txBody>
      </p:sp>
      <p:sp>
        <p:nvSpPr>
          <p:cNvPr id="621" name="TextBox 620">
            <a:extLst>
              <a:ext uri="{FF2B5EF4-FFF2-40B4-BE49-F238E27FC236}">
                <a16:creationId xmlns:a16="http://schemas.microsoft.com/office/drawing/2014/main" id="{CD8EA5EA-5FD1-473D-92F5-10F69A375720}"/>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dirty="0"/>
              <a:t>Money </a:t>
            </a:r>
          </a:p>
        </p:txBody>
      </p:sp>
      <p:sp>
        <p:nvSpPr>
          <p:cNvPr id="623" name="TextBox 622">
            <a:extLst>
              <a:ext uri="{FF2B5EF4-FFF2-40B4-BE49-F238E27FC236}">
                <a16:creationId xmlns:a16="http://schemas.microsoft.com/office/drawing/2014/main" id="{8EB9E53B-645E-4E07-9C84-9E225D25C1F1}"/>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dirty="0"/>
              <a:t>Managing alt</a:t>
            </a:r>
          </a:p>
        </p:txBody>
      </p:sp>
      <p:sp>
        <p:nvSpPr>
          <p:cNvPr id="625" name="TextBox 624">
            <a:extLst>
              <a:ext uri="{FF2B5EF4-FFF2-40B4-BE49-F238E27FC236}">
                <a16:creationId xmlns:a16="http://schemas.microsoft.com/office/drawing/2014/main" id="{C1974E64-5A8E-41D7-926E-0C33F5E43D19}"/>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dirty="0"/>
              <a:t>Map</a:t>
            </a:r>
          </a:p>
        </p:txBody>
      </p:sp>
      <p:sp>
        <p:nvSpPr>
          <p:cNvPr id="627" name="TextBox 626">
            <a:extLst>
              <a:ext uri="{FF2B5EF4-FFF2-40B4-BE49-F238E27FC236}">
                <a16:creationId xmlns:a16="http://schemas.microsoft.com/office/drawing/2014/main" id="{B6884CAD-AE4A-47A2-ADCD-53E37FAE7777}"/>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dirty="0"/>
              <a:t>Map alt</a:t>
            </a:r>
          </a:p>
        </p:txBody>
      </p:sp>
      <p:sp>
        <p:nvSpPr>
          <p:cNvPr id="629" name="TextBox 628">
            <a:extLst>
              <a:ext uri="{FF2B5EF4-FFF2-40B4-BE49-F238E27FC236}">
                <a16:creationId xmlns:a16="http://schemas.microsoft.com/office/drawing/2014/main" id="{04AABCD4-86BF-4089-A1E1-F124443A7FAA}"/>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dirty="0"/>
              <a:t>Map alt 2</a:t>
            </a:r>
          </a:p>
        </p:txBody>
      </p:sp>
      <p:sp>
        <p:nvSpPr>
          <p:cNvPr id="631" name="TextBox 630">
            <a:extLst>
              <a:ext uri="{FF2B5EF4-FFF2-40B4-BE49-F238E27FC236}">
                <a16:creationId xmlns:a16="http://schemas.microsoft.com/office/drawing/2014/main" id="{5EC89280-2227-4E24-B9C9-2DBE66CEA7B8}"/>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dirty="0"/>
              <a:t>Media</a:t>
            </a:r>
          </a:p>
        </p:txBody>
      </p:sp>
      <p:sp>
        <p:nvSpPr>
          <p:cNvPr id="633" name="TextBox 632">
            <a:extLst>
              <a:ext uri="{FF2B5EF4-FFF2-40B4-BE49-F238E27FC236}">
                <a16:creationId xmlns:a16="http://schemas.microsoft.com/office/drawing/2014/main" id="{A2082B14-9045-4CCE-A159-2607752ABF27}"/>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dirty="0"/>
              <a:t>Mismatch</a:t>
            </a:r>
          </a:p>
        </p:txBody>
      </p:sp>
      <p:sp>
        <p:nvSpPr>
          <p:cNvPr id="635" name="TextBox 634">
            <a:extLst>
              <a:ext uri="{FF2B5EF4-FFF2-40B4-BE49-F238E27FC236}">
                <a16:creationId xmlns:a16="http://schemas.microsoft.com/office/drawing/2014/main" id="{136105B6-A9C0-4D88-8586-7567DB5DDDD3}"/>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dirty="0"/>
              <a:t>Money </a:t>
            </a:r>
          </a:p>
          <a:p>
            <a:pPr algn="ctr"/>
            <a:r>
              <a:rPr lang="en-US" sz="800" dirty="0"/>
              <a:t>circle</a:t>
            </a:r>
          </a:p>
        </p:txBody>
      </p:sp>
      <p:sp>
        <p:nvSpPr>
          <p:cNvPr id="637" name="TextBox 636">
            <a:extLst>
              <a:ext uri="{FF2B5EF4-FFF2-40B4-BE49-F238E27FC236}">
                <a16:creationId xmlns:a16="http://schemas.microsoft.com/office/drawing/2014/main" id="{2F997FB6-015F-44DE-A60D-42E3CE1A1B5A}"/>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dirty="0"/>
              <a:t>Manage documents</a:t>
            </a:r>
          </a:p>
        </p:txBody>
      </p:sp>
      <p:sp>
        <p:nvSpPr>
          <p:cNvPr id="639" name="TextBox 638">
            <a:extLst>
              <a:ext uri="{FF2B5EF4-FFF2-40B4-BE49-F238E27FC236}">
                <a16:creationId xmlns:a16="http://schemas.microsoft.com/office/drawing/2014/main" id="{354E9287-D580-4B32-9F2A-79BC21EDF64C}"/>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dirty="0"/>
              <a:t>QA</a:t>
            </a:r>
          </a:p>
        </p:txBody>
      </p:sp>
      <p:sp>
        <p:nvSpPr>
          <p:cNvPr id="641" name="TextBox 640">
            <a:extLst>
              <a:ext uri="{FF2B5EF4-FFF2-40B4-BE49-F238E27FC236}">
                <a16:creationId xmlns:a16="http://schemas.microsoft.com/office/drawing/2014/main" id="{88E82C6E-BC56-408B-B706-7DC8FDF75BF8}"/>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dirty="0"/>
              <a:t>Monitoring</a:t>
            </a:r>
          </a:p>
        </p:txBody>
      </p:sp>
      <p:sp>
        <p:nvSpPr>
          <p:cNvPr id="643" name="TextBox 642">
            <a:extLst>
              <a:ext uri="{FF2B5EF4-FFF2-40B4-BE49-F238E27FC236}">
                <a16:creationId xmlns:a16="http://schemas.microsoft.com/office/drawing/2014/main" id="{B2F1DAD0-F9A3-4508-B6FA-4A05AE1954C7}"/>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dirty="0"/>
              <a:t>Monitoring alt</a:t>
            </a:r>
          </a:p>
        </p:txBody>
      </p:sp>
      <p:sp>
        <p:nvSpPr>
          <p:cNvPr id="645" name="TextBox 644">
            <a:extLst>
              <a:ext uri="{FF2B5EF4-FFF2-40B4-BE49-F238E27FC236}">
                <a16:creationId xmlns:a16="http://schemas.microsoft.com/office/drawing/2014/main" id="{9F1E6922-FFBC-4C8C-8509-44FF27B2C648}"/>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dirty="0"/>
              <a:t>Note</a:t>
            </a:r>
          </a:p>
        </p:txBody>
      </p:sp>
      <p:sp>
        <p:nvSpPr>
          <p:cNvPr id="647" name="TextBox 646">
            <a:extLst>
              <a:ext uri="{FF2B5EF4-FFF2-40B4-BE49-F238E27FC236}">
                <a16:creationId xmlns:a16="http://schemas.microsoft.com/office/drawing/2014/main" id="{D9BDE033-1324-4D4D-BE7B-6741F0058753}"/>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dirty="0"/>
              <a:t>OCR</a:t>
            </a:r>
          </a:p>
        </p:txBody>
      </p:sp>
      <p:sp>
        <p:nvSpPr>
          <p:cNvPr id="649" name="TextBox 648">
            <a:extLst>
              <a:ext uri="{FF2B5EF4-FFF2-40B4-BE49-F238E27FC236}">
                <a16:creationId xmlns:a16="http://schemas.microsoft.com/office/drawing/2014/main" id="{9601E31D-B4FC-43E9-BBB5-79F36EF10F25}"/>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dirty="0"/>
              <a:t>Phone </a:t>
            </a:r>
          </a:p>
          <a:p>
            <a:pPr algn="ctr"/>
            <a:r>
              <a:rPr lang="en-US" sz="800" dirty="0"/>
              <a:t>call</a:t>
            </a:r>
          </a:p>
        </p:txBody>
      </p:sp>
      <p:sp>
        <p:nvSpPr>
          <p:cNvPr id="651" name="TextBox 650">
            <a:extLst>
              <a:ext uri="{FF2B5EF4-FFF2-40B4-BE49-F238E27FC236}">
                <a16:creationId xmlns:a16="http://schemas.microsoft.com/office/drawing/2014/main" id="{24E3C5B6-0999-4757-9F98-23E5FCB4088C}"/>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dirty="0"/>
              <a:t>Proof of concept</a:t>
            </a:r>
          </a:p>
        </p:txBody>
      </p:sp>
      <p:sp>
        <p:nvSpPr>
          <p:cNvPr id="653" name="TextBox 652">
            <a:extLst>
              <a:ext uri="{FF2B5EF4-FFF2-40B4-BE49-F238E27FC236}">
                <a16:creationId xmlns:a16="http://schemas.microsoft.com/office/drawing/2014/main" id="{D207126C-2689-4749-81C3-627038AA0B1C}"/>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dirty="0"/>
              <a:t>Proof of concept 2</a:t>
            </a:r>
          </a:p>
        </p:txBody>
      </p:sp>
      <p:sp>
        <p:nvSpPr>
          <p:cNvPr id="655" name="TextBox 654">
            <a:extLst>
              <a:ext uri="{FF2B5EF4-FFF2-40B4-BE49-F238E27FC236}">
                <a16:creationId xmlns:a16="http://schemas.microsoft.com/office/drawing/2014/main" id="{6E772628-0A70-4898-AEDF-969CFBD1BB62}"/>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dirty="0"/>
              <a:t>Pivot</a:t>
            </a:r>
          </a:p>
        </p:txBody>
      </p:sp>
      <p:sp>
        <p:nvSpPr>
          <p:cNvPr id="657" name="TextBox 656">
            <a:extLst>
              <a:ext uri="{FF2B5EF4-FFF2-40B4-BE49-F238E27FC236}">
                <a16:creationId xmlns:a16="http://schemas.microsoft.com/office/drawing/2014/main" id="{557A935E-47BF-451F-BE8A-B878139461D6}"/>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dirty="0"/>
              <a:t>Plugin</a:t>
            </a:r>
          </a:p>
        </p:txBody>
      </p:sp>
      <p:sp>
        <p:nvSpPr>
          <p:cNvPr id="659" name="TextBox 658">
            <a:extLst>
              <a:ext uri="{FF2B5EF4-FFF2-40B4-BE49-F238E27FC236}">
                <a16:creationId xmlns:a16="http://schemas.microsoft.com/office/drawing/2014/main" id="{6C7F95D7-4744-4C14-8CC2-4AC70446A8A3}"/>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dirty="0"/>
              <a:t>Process identification</a:t>
            </a:r>
          </a:p>
        </p:txBody>
      </p:sp>
      <p:sp>
        <p:nvSpPr>
          <p:cNvPr id="661" name="TextBox 660">
            <a:extLst>
              <a:ext uri="{FF2B5EF4-FFF2-40B4-BE49-F238E27FC236}">
                <a16:creationId xmlns:a16="http://schemas.microsoft.com/office/drawing/2014/main" id="{32F110B8-3E06-43DD-993B-87AAFBF7C4A5}"/>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dirty="0"/>
              <a:t>Process identification 2</a:t>
            </a:r>
          </a:p>
        </p:txBody>
      </p:sp>
      <p:sp>
        <p:nvSpPr>
          <p:cNvPr id="663" name="TextBox 662">
            <a:extLst>
              <a:ext uri="{FF2B5EF4-FFF2-40B4-BE49-F238E27FC236}">
                <a16:creationId xmlns:a16="http://schemas.microsoft.com/office/drawing/2014/main" id="{A96C2934-8FDF-44D3-80F1-9ED7D91FC98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dirty="0"/>
              <a:t>Project</a:t>
            </a:r>
          </a:p>
        </p:txBody>
      </p:sp>
      <p:sp>
        <p:nvSpPr>
          <p:cNvPr id="665" name="TextBox 664">
            <a:extLst>
              <a:ext uri="{FF2B5EF4-FFF2-40B4-BE49-F238E27FC236}">
                <a16:creationId xmlns:a16="http://schemas.microsoft.com/office/drawing/2014/main" id="{CC4C6D62-B4C9-44BA-ACD1-35EBC1D5D918}"/>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dirty="0"/>
              <a:t>Promoter bullhorn</a:t>
            </a:r>
          </a:p>
        </p:txBody>
      </p:sp>
      <p:sp>
        <p:nvSpPr>
          <p:cNvPr id="667" name="TextBox 666">
            <a:extLst>
              <a:ext uri="{FF2B5EF4-FFF2-40B4-BE49-F238E27FC236}">
                <a16:creationId xmlns:a16="http://schemas.microsoft.com/office/drawing/2014/main" id="{3B668145-1735-47EB-A7F3-42A32381F1A7}"/>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dirty="0"/>
              <a:t>Public </a:t>
            </a:r>
          </a:p>
          <a:p>
            <a:pPr algn="ctr"/>
            <a:r>
              <a:rPr lang="en-US" sz="800" dirty="0"/>
              <a:t>sector</a:t>
            </a:r>
          </a:p>
        </p:txBody>
      </p:sp>
      <p:sp>
        <p:nvSpPr>
          <p:cNvPr id="669" name="TextBox 668">
            <a:extLst>
              <a:ext uri="{FF2B5EF4-FFF2-40B4-BE49-F238E27FC236}">
                <a16:creationId xmlns:a16="http://schemas.microsoft.com/office/drawing/2014/main" id="{1DBAC888-1008-4F3C-AABF-04F38EBED5BA}"/>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dirty="0"/>
              <a:t>OCR alt</a:t>
            </a:r>
          </a:p>
        </p:txBody>
      </p:sp>
      <p:sp>
        <p:nvSpPr>
          <p:cNvPr id="2" name="Title 1">
            <a:extLst>
              <a:ext uri="{FF2B5EF4-FFF2-40B4-BE49-F238E27FC236}">
                <a16:creationId xmlns:a16="http://schemas.microsoft.com/office/drawing/2014/main" id="{643920EF-84EB-48F9-96E6-3563B1AE809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8767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Ic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5B52BF-524B-4C19-B2D2-D37EBEE79855}"/>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6" name="Left Bracket 5">
            <a:extLst>
              <a:ext uri="{FF2B5EF4-FFF2-40B4-BE49-F238E27FC236}">
                <a16:creationId xmlns:a16="http://schemas.microsoft.com/office/drawing/2014/main" id="{9791BE5E-449B-4FD7-8C2A-42AD93977E12}"/>
              </a:ext>
            </a:extLst>
          </p:cNvPr>
          <p:cNvSpPr/>
          <p:nvPr userDrawn="1"/>
        </p:nvSpPr>
        <p:spPr>
          <a:xfrm flipH="1">
            <a:off x="-6" y="1276793"/>
            <a:ext cx="3239346" cy="1619825"/>
          </a:xfrm>
          <a:prstGeom prst="leftBracket">
            <a:avLst>
              <a:gd name="adj" fmla="val 0"/>
            </a:avLst>
          </a:prstGeom>
          <a:noFill/>
          <a:ln w="12700" cap="rnd"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1" name="TextBox 280">
            <a:extLst>
              <a:ext uri="{FF2B5EF4-FFF2-40B4-BE49-F238E27FC236}">
                <a16:creationId xmlns:a16="http://schemas.microsoft.com/office/drawing/2014/main" id="{7D33A196-A6A8-4109-B8EF-A189C9638264}"/>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dirty="0">
                <a:solidFill>
                  <a:schemeClr val="bg1"/>
                </a:solidFill>
              </a:rPr>
              <a:t>Robot Attended</a:t>
            </a:r>
          </a:p>
        </p:txBody>
      </p:sp>
      <p:sp>
        <p:nvSpPr>
          <p:cNvPr id="283" name="TextBox 282">
            <a:extLst>
              <a:ext uri="{FF2B5EF4-FFF2-40B4-BE49-F238E27FC236}">
                <a16:creationId xmlns:a16="http://schemas.microsoft.com/office/drawing/2014/main" id="{88C75E80-0CE3-4713-9DD7-6208DDBD87D9}"/>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dirty="0">
                <a:solidFill>
                  <a:schemeClr val="bg1"/>
                </a:solidFill>
              </a:rPr>
              <a:t>Robot Unattended</a:t>
            </a:r>
          </a:p>
        </p:txBody>
      </p:sp>
      <p:sp>
        <p:nvSpPr>
          <p:cNvPr id="285" name="TextBox 284">
            <a:extLst>
              <a:ext uri="{FF2B5EF4-FFF2-40B4-BE49-F238E27FC236}">
                <a16:creationId xmlns:a16="http://schemas.microsoft.com/office/drawing/2014/main" id="{AB4C91F5-C032-4A9C-8501-DF80BA144803}"/>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dirty="0">
                <a:solidFill>
                  <a:schemeClr val="bg1"/>
                </a:solidFill>
              </a:rPr>
              <a:t>Orchestrator</a:t>
            </a:r>
          </a:p>
        </p:txBody>
      </p:sp>
      <p:sp>
        <p:nvSpPr>
          <p:cNvPr id="287" name="TextBox 286">
            <a:extLst>
              <a:ext uri="{FF2B5EF4-FFF2-40B4-BE49-F238E27FC236}">
                <a16:creationId xmlns:a16="http://schemas.microsoft.com/office/drawing/2014/main" id="{AE64AA71-019C-4448-9489-72D5777CDFD8}"/>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dirty="0">
                <a:solidFill>
                  <a:schemeClr val="bg1"/>
                </a:solidFill>
              </a:rPr>
              <a:t>Studio</a:t>
            </a:r>
          </a:p>
        </p:txBody>
      </p:sp>
      <p:sp>
        <p:nvSpPr>
          <p:cNvPr id="289" name="TextBox 288">
            <a:extLst>
              <a:ext uri="{FF2B5EF4-FFF2-40B4-BE49-F238E27FC236}">
                <a16:creationId xmlns:a16="http://schemas.microsoft.com/office/drawing/2014/main" id="{6C36F93E-C86E-44C3-B1D4-0CDEBB7A1483}"/>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dirty="0">
                <a:solidFill>
                  <a:schemeClr val="bg1"/>
                </a:solidFill>
              </a:rPr>
              <a:t>Calendar</a:t>
            </a:r>
          </a:p>
        </p:txBody>
      </p:sp>
      <p:sp>
        <p:nvSpPr>
          <p:cNvPr id="291" name="TextBox 290">
            <a:extLst>
              <a:ext uri="{FF2B5EF4-FFF2-40B4-BE49-F238E27FC236}">
                <a16:creationId xmlns:a16="http://schemas.microsoft.com/office/drawing/2014/main" id="{BFA6AC61-8B68-4A9C-BC38-D88FAEF9C888}"/>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dirty="0">
                <a:solidFill>
                  <a:schemeClr val="bg1"/>
                </a:solidFill>
              </a:rPr>
              <a:t>Course foundation</a:t>
            </a:r>
          </a:p>
        </p:txBody>
      </p:sp>
      <p:sp>
        <p:nvSpPr>
          <p:cNvPr id="293" name="TextBox 292">
            <a:extLst>
              <a:ext uri="{FF2B5EF4-FFF2-40B4-BE49-F238E27FC236}">
                <a16:creationId xmlns:a16="http://schemas.microsoft.com/office/drawing/2014/main" id="{DED33649-2708-4054-8C49-16C700A4B49A}"/>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dirty="0">
                <a:solidFill>
                  <a:schemeClr val="bg1"/>
                </a:solidFill>
              </a:rPr>
              <a:t>Enterprise-competency alt</a:t>
            </a:r>
          </a:p>
        </p:txBody>
      </p:sp>
      <p:sp>
        <p:nvSpPr>
          <p:cNvPr id="295" name="TextBox 294">
            <a:extLst>
              <a:ext uri="{FF2B5EF4-FFF2-40B4-BE49-F238E27FC236}">
                <a16:creationId xmlns:a16="http://schemas.microsoft.com/office/drawing/2014/main" id="{1D93EA50-5D63-4CAC-9BBA-FC11BFDC90C0}"/>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dirty="0">
                <a:solidFill>
                  <a:schemeClr val="bg1"/>
                </a:solidFill>
              </a:rPr>
              <a:t>Growth</a:t>
            </a:r>
          </a:p>
        </p:txBody>
      </p:sp>
      <p:sp>
        <p:nvSpPr>
          <p:cNvPr id="297" name="TextBox 296">
            <a:extLst>
              <a:ext uri="{FF2B5EF4-FFF2-40B4-BE49-F238E27FC236}">
                <a16:creationId xmlns:a16="http://schemas.microsoft.com/office/drawing/2014/main" id="{454AB1A7-97EF-4D7F-84DB-75782615EA63}"/>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dirty="0">
                <a:solidFill>
                  <a:schemeClr val="bg1"/>
                </a:solidFill>
              </a:rPr>
              <a:t>Certification</a:t>
            </a:r>
          </a:p>
        </p:txBody>
      </p:sp>
      <p:sp>
        <p:nvSpPr>
          <p:cNvPr id="299" name="TextBox 298">
            <a:extLst>
              <a:ext uri="{FF2B5EF4-FFF2-40B4-BE49-F238E27FC236}">
                <a16:creationId xmlns:a16="http://schemas.microsoft.com/office/drawing/2014/main" id="{141267A5-7BF0-479B-A02D-BA25111EA4D4}"/>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dirty="0">
                <a:solidFill>
                  <a:schemeClr val="bg1"/>
                </a:solidFill>
              </a:rPr>
              <a:t>Course foundation 2</a:t>
            </a:r>
          </a:p>
        </p:txBody>
      </p:sp>
      <p:sp>
        <p:nvSpPr>
          <p:cNvPr id="301" name="TextBox 300">
            <a:extLst>
              <a:ext uri="{FF2B5EF4-FFF2-40B4-BE49-F238E27FC236}">
                <a16:creationId xmlns:a16="http://schemas.microsoft.com/office/drawing/2014/main" id="{D8E69AA5-26B3-4474-B10D-303EC789B024}"/>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dirty="0">
                <a:solidFill>
                  <a:schemeClr val="bg1"/>
                </a:solidFill>
              </a:rPr>
              <a:t>Equal</a:t>
            </a:r>
          </a:p>
        </p:txBody>
      </p:sp>
      <p:sp>
        <p:nvSpPr>
          <p:cNvPr id="303" name="TextBox 302">
            <a:extLst>
              <a:ext uri="{FF2B5EF4-FFF2-40B4-BE49-F238E27FC236}">
                <a16:creationId xmlns:a16="http://schemas.microsoft.com/office/drawing/2014/main" id="{64580ABD-6720-4432-AB0F-030830C7FE46}"/>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dirty="0">
                <a:solidFill>
                  <a:schemeClr val="bg1"/>
                </a:solidFill>
              </a:rPr>
              <a:t>Health</a:t>
            </a:r>
          </a:p>
        </p:txBody>
      </p:sp>
      <p:sp>
        <p:nvSpPr>
          <p:cNvPr id="305" name="TextBox 304">
            <a:extLst>
              <a:ext uri="{FF2B5EF4-FFF2-40B4-BE49-F238E27FC236}">
                <a16:creationId xmlns:a16="http://schemas.microsoft.com/office/drawing/2014/main" id="{717B56DC-45A1-46B1-8009-B49EEB12B3C0}"/>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dirty="0">
                <a:solidFill>
                  <a:schemeClr val="bg1"/>
                </a:solidFill>
              </a:rPr>
              <a:t>Chart</a:t>
            </a:r>
          </a:p>
        </p:txBody>
      </p:sp>
      <p:sp>
        <p:nvSpPr>
          <p:cNvPr id="307" name="TextBox 306">
            <a:extLst>
              <a:ext uri="{FF2B5EF4-FFF2-40B4-BE49-F238E27FC236}">
                <a16:creationId xmlns:a16="http://schemas.microsoft.com/office/drawing/2014/main" id="{5B37DF35-1C4E-4138-98BD-EBE5232ACE08}"/>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dirty="0">
                <a:solidFill>
                  <a:schemeClr val="bg1"/>
                </a:solidFill>
              </a:rPr>
              <a:t>Course foundation 3</a:t>
            </a:r>
          </a:p>
        </p:txBody>
      </p:sp>
      <p:sp>
        <p:nvSpPr>
          <p:cNvPr id="309" name="TextBox 308">
            <a:extLst>
              <a:ext uri="{FF2B5EF4-FFF2-40B4-BE49-F238E27FC236}">
                <a16:creationId xmlns:a16="http://schemas.microsoft.com/office/drawing/2014/main" id="{932E09EE-C78C-43A9-8B3D-018A7ADA7BFF}"/>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dirty="0">
                <a:solidFill>
                  <a:schemeClr val="bg1"/>
                </a:solidFill>
              </a:rPr>
              <a:t>Error</a:t>
            </a:r>
          </a:p>
        </p:txBody>
      </p:sp>
      <p:sp>
        <p:nvSpPr>
          <p:cNvPr id="311" name="TextBox 310">
            <a:extLst>
              <a:ext uri="{FF2B5EF4-FFF2-40B4-BE49-F238E27FC236}">
                <a16:creationId xmlns:a16="http://schemas.microsoft.com/office/drawing/2014/main" id="{1C5EDAB4-6AD7-4491-B73B-2113B1A5F3B9}"/>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dirty="0">
                <a:solidFill>
                  <a:schemeClr val="bg1"/>
                </a:solidFill>
              </a:rPr>
              <a:t>Heart</a:t>
            </a:r>
          </a:p>
        </p:txBody>
      </p:sp>
      <p:sp>
        <p:nvSpPr>
          <p:cNvPr id="313" name="TextBox 312">
            <a:extLst>
              <a:ext uri="{FF2B5EF4-FFF2-40B4-BE49-F238E27FC236}">
                <a16:creationId xmlns:a16="http://schemas.microsoft.com/office/drawing/2014/main" id="{675EA841-2F61-4151-B78F-EB65F2211DE4}"/>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dirty="0">
                <a:solidFill>
                  <a:schemeClr val="bg1"/>
                </a:solidFill>
              </a:rPr>
              <a:t>Clock</a:t>
            </a:r>
          </a:p>
        </p:txBody>
      </p:sp>
      <p:sp>
        <p:nvSpPr>
          <p:cNvPr id="315" name="TextBox 314">
            <a:extLst>
              <a:ext uri="{FF2B5EF4-FFF2-40B4-BE49-F238E27FC236}">
                <a16:creationId xmlns:a16="http://schemas.microsoft.com/office/drawing/2014/main" id="{57A906BB-AC45-482E-A326-460F3B05A122}"/>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dirty="0">
                <a:solidFill>
                  <a:schemeClr val="bg1"/>
                </a:solidFill>
              </a:rPr>
              <a:t>Course-orchestrator</a:t>
            </a:r>
          </a:p>
        </p:txBody>
      </p:sp>
      <p:sp>
        <p:nvSpPr>
          <p:cNvPr id="317" name="TextBox 316">
            <a:extLst>
              <a:ext uri="{FF2B5EF4-FFF2-40B4-BE49-F238E27FC236}">
                <a16:creationId xmlns:a16="http://schemas.microsoft.com/office/drawing/2014/main" id="{12DC0C76-B831-4C56-BD6B-CAE38F65F940}"/>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dirty="0">
                <a:solidFill>
                  <a:schemeClr val="bg1"/>
                </a:solidFill>
              </a:rPr>
              <a:t>Exception handling</a:t>
            </a:r>
          </a:p>
        </p:txBody>
      </p:sp>
      <p:sp>
        <p:nvSpPr>
          <p:cNvPr id="319" name="TextBox 318">
            <a:extLst>
              <a:ext uri="{FF2B5EF4-FFF2-40B4-BE49-F238E27FC236}">
                <a16:creationId xmlns:a16="http://schemas.microsoft.com/office/drawing/2014/main" id="{ADAF4DCD-FDF2-40DE-8122-170B5DE78F6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dirty="0">
                <a:solidFill>
                  <a:schemeClr val="bg1"/>
                </a:solidFill>
              </a:rPr>
              <a:t>Home</a:t>
            </a:r>
          </a:p>
        </p:txBody>
      </p:sp>
      <p:sp>
        <p:nvSpPr>
          <p:cNvPr id="321" name="TextBox 320">
            <a:extLst>
              <a:ext uri="{FF2B5EF4-FFF2-40B4-BE49-F238E27FC236}">
                <a16:creationId xmlns:a16="http://schemas.microsoft.com/office/drawing/2014/main" id="{2635136B-36D5-41F1-AAB3-4530B41F96C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app</a:t>
            </a:r>
          </a:p>
        </p:txBody>
      </p:sp>
      <p:sp>
        <p:nvSpPr>
          <p:cNvPr id="323" name="TextBox 322">
            <a:extLst>
              <a:ext uri="{FF2B5EF4-FFF2-40B4-BE49-F238E27FC236}">
                <a16:creationId xmlns:a16="http://schemas.microsoft.com/office/drawing/2014/main" id="{F5964800-661B-4696-8F8F-015208D39989}"/>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dirty="0">
                <a:solidFill>
                  <a:schemeClr val="bg1"/>
                </a:solidFill>
              </a:rPr>
              <a:t>CRM</a:t>
            </a:r>
          </a:p>
        </p:txBody>
      </p:sp>
      <p:sp>
        <p:nvSpPr>
          <p:cNvPr id="325" name="TextBox 324">
            <a:extLst>
              <a:ext uri="{FF2B5EF4-FFF2-40B4-BE49-F238E27FC236}">
                <a16:creationId xmlns:a16="http://schemas.microsoft.com/office/drawing/2014/main" id="{95217A9F-E08F-40F4-AC3B-0E23E65F0A48}"/>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dirty="0">
                <a:solidFill>
                  <a:schemeClr val="bg1"/>
                </a:solidFill>
              </a:rPr>
              <a:t>Fast ROI</a:t>
            </a:r>
          </a:p>
        </p:txBody>
      </p:sp>
      <p:sp>
        <p:nvSpPr>
          <p:cNvPr id="327" name="TextBox 326">
            <a:extLst>
              <a:ext uri="{FF2B5EF4-FFF2-40B4-BE49-F238E27FC236}">
                <a16:creationId xmlns:a16="http://schemas.microsoft.com/office/drawing/2014/main" id="{B48C75E9-5ECF-4D27-9B51-F833AB63E3E0}"/>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dirty="0">
                <a:solidFill>
                  <a:schemeClr val="bg1"/>
                </a:solidFill>
              </a:rPr>
              <a:t>Hourglass</a:t>
            </a:r>
          </a:p>
        </p:txBody>
      </p:sp>
      <p:sp>
        <p:nvSpPr>
          <p:cNvPr id="329" name="TextBox 328">
            <a:extLst>
              <a:ext uri="{FF2B5EF4-FFF2-40B4-BE49-F238E27FC236}">
                <a16:creationId xmlns:a16="http://schemas.microsoft.com/office/drawing/2014/main" id="{099BACDB-7E38-4EC7-9A2F-74E7990270D4}"/>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dirty="0">
                <a:solidFill>
                  <a:schemeClr val="bg1"/>
                </a:solidFill>
              </a:rPr>
              <a:t>Code</a:t>
            </a:r>
          </a:p>
        </p:txBody>
      </p:sp>
      <p:sp>
        <p:nvSpPr>
          <p:cNvPr id="331" name="TextBox 330">
            <a:extLst>
              <a:ext uri="{FF2B5EF4-FFF2-40B4-BE49-F238E27FC236}">
                <a16:creationId xmlns:a16="http://schemas.microsoft.com/office/drawing/2014/main" id="{6478CC05-91C7-4A8B-B7B4-DF054BFF97C3}"/>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dirty="0">
                <a:solidFill>
                  <a:schemeClr val="bg1"/>
                </a:solidFill>
              </a:rPr>
              <a:t>Desktop program</a:t>
            </a:r>
          </a:p>
        </p:txBody>
      </p:sp>
      <p:sp>
        <p:nvSpPr>
          <p:cNvPr id="333" name="TextBox 332">
            <a:extLst>
              <a:ext uri="{FF2B5EF4-FFF2-40B4-BE49-F238E27FC236}">
                <a16:creationId xmlns:a16="http://schemas.microsoft.com/office/drawing/2014/main" id="{848E7C20-B646-4CFA-92B8-687B61AD50DD}"/>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dirty="0">
                <a:solidFill>
                  <a:schemeClr val="bg1"/>
                </a:solidFill>
              </a:rPr>
              <a:t>First-link</a:t>
            </a:r>
          </a:p>
        </p:txBody>
      </p:sp>
      <p:sp>
        <p:nvSpPr>
          <p:cNvPr id="335" name="TextBox 334">
            <a:extLst>
              <a:ext uri="{FF2B5EF4-FFF2-40B4-BE49-F238E27FC236}">
                <a16:creationId xmlns:a16="http://schemas.microsoft.com/office/drawing/2014/main" id="{445C01EC-D8F3-4912-A74D-9B81139B6ADA}"/>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dirty="0">
                <a:solidFill>
                  <a:schemeClr val="bg1"/>
                </a:solidFill>
              </a:rPr>
              <a:t>Automated data entry</a:t>
            </a:r>
          </a:p>
        </p:txBody>
      </p:sp>
      <p:sp>
        <p:nvSpPr>
          <p:cNvPr id="337" name="TextBox 336">
            <a:extLst>
              <a:ext uri="{FF2B5EF4-FFF2-40B4-BE49-F238E27FC236}">
                <a16:creationId xmlns:a16="http://schemas.microsoft.com/office/drawing/2014/main" id="{8EEC322D-C3BF-49A8-AA5C-E355315A967C}"/>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dirty="0">
                <a:solidFill>
                  <a:schemeClr val="bg1"/>
                </a:solidFill>
              </a:rPr>
              <a:t>AI </a:t>
            </a:r>
          </a:p>
        </p:txBody>
      </p:sp>
      <p:sp>
        <p:nvSpPr>
          <p:cNvPr id="339" name="TextBox 338">
            <a:extLst>
              <a:ext uri="{FF2B5EF4-FFF2-40B4-BE49-F238E27FC236}">
                <a16:creationId xmlns:a16="http://schemas.microsoft.com/office/drawing/2014/main" id="{32C70CF3-0806-44CA-8B40-0890D945FA9B}"/>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dirty="0">
                <a:solidFill>
                  <a:schemeClr val="bg1"/>
                </a:solidFill>
              </a:rPr>
              <a:t>Keyboard</a:t>
            </a:r>
          </a:p>
        </p:txBody>
      </p:sp>
      <p:sp>
        <p:nvSpPr>
          <p:cNvPr id="341" name="TextBox 340">
            <a:extLst>
              <a:ext uri="{FF2B5EF4-FFF2-40B4-BE49-F238E27FC236}">
                <a16:creationId xmlns:a16="http://schemas.microsoft.com/office/drawing/2014/main" id="{F6DB3435-C3F7-47FD-8D54-A4A936F9488C}"/>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dirty="0">
                <a:solidFill>
                  <a:schemeClr val="bg1"/>
                </a:solidFill>
              </a:rPr>
              <a:t>Complete </a:t>
            </a:r>
          </a:p>
          <a:p>
            <a:pPr algn="ctr"/>
            <a:r>
              <a:rPr lang="en-US" sz="800" dirty="0">
                <a:solidFill>
                  <a:schemeClr val="bg1"/>
                </a:solidFill>
              </a:rPr>
              <a:t>audit</a:t>
            </a:r>
          </a:p>
        </p:txBody>
      </p:sp>
      <p:sp>
        <p:nvSpPr>
          <p:cNvPr id="343" name="TextBox 342">
            <a:extLst>
              <a:ext uri="{FF2B5EF4-FFF2-40B4-BE49-F238E27FC236}">
                <a16:creationId xmlns:a16="http://schemas.microsoft.com/office/drawing/2014/main" id="{B7F76A57-2609-4FC0-9405-93FF52E326C2}"/>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dirty="0">
                <a:solidFill>
                  <a:schemeClr val="bg1"/>
                </a:solidFill>
              </a:rPr>
              <a:t>Document </a:t>
            </a:r>
            <a:br>
              <a:rPr lang="en-US" sz="800" dirty="0">
                <a:solidFill>
                  <a:schemeClr val="bg1"/>
                </a:solidFill>
              </a:rPr>
            </a:br>
            <a:endParaRPr lang="en-US" sz="800" dirty="0">
              <a:solidFill>
                <a:schemeClr val="bg1"/>
              </a:solidFill>
            </a:endParaRPr>
          </a:p>
        </p:txBody>
      </p:sp>
      <p:sp>
        <p:nvSpPr>
          <p:cNvPr id="345" name="TextBox 344">
            <a:extLst>
              <a:ext uri="{FF2B5EF4-FFF2-40B4-BE49-F238E27FC236}">
                <a16:creationId xmlns:a16="http://schemas.microsoft.com/office/drawing/2014/main" id="{6EFB18A7-0C14-44D2-9DAF-73D7A49A8DAD}"/>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dirty="0">
                <a:solidFill>
                  <a:schemeClr val="bg1"/>
                </a:solidFill>
              </a:rPr>
              <a:t>First-mention</a:t>
            </a:r>
          </a:p>
        </p:txBody>
      </p:sp>
      <p:sp>
        <p:nvSpPr>
          <p:cNvPr id="347" name="TextBox 346">
            <a:extLst>
              <a:ext uri="{FF2B5EF4-FFF2-40B4-BE49-F238E27FC236}">
                <a16:creationId xmlns:a16="http://schemas.microsoft.com/office/drawing/2014/main" id="{BF3EA2B1-FD7B-4013-A489-136CBC5B4C43}"/>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dirty="0">
                <a:solidFill>
                  <a:schemeClr val="bg1"/>
                </a:solidFill>
              </a:rPr>
              <a:t>Automation</a:t>
            </a:r>
          </a:p>
        </p:txBody>
      </p:sp>
      <p:sp>
        <p:nvSpPr>
          <p:cNvPr id="349" name="TextBox 348">
            <a:extLst>
              <a:ext uri="{FF2B5EF4-FFF2-40B4-BE49-F238E27FC236}">
                <a16:creationId xmlns:a16="http://schemas.microsoft.com/office/drawing/2014/main" id="{70DB2E18-E083-4F34-BA59-8AC444422822}"/>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dirty="0">
                <a:solidFill>
                  <a:schemeClr val="bg1"/>
                </a:solidFill>
              </a:rPr>
              <a:t>AI Alt</a:t>
            </a:r>
          </a:p>
        </p:txBody>
      </p:sp>
      <p:sp>
        <p:nvSpPr>
          <p:cNvPr id="351" name="TextBox 350">
            <a:extLst>
              <a:ext uri="{FF2B5EF4-FFF2-40B4-BE49-F238E27FC236}">
                <a16:creationId xmlns:a16="http://schemas.microsoft.com/office/drawing/2014/main" id="{4E733983-4B84-4206-9B4C-1326E9C07CA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dirty="0">
                <a:solidFill>
                  <a:schemeClr val="bg1"/>
                </a:solidFill>
              </a:rPr>
              <a:t>Label</a:t>
            </a:r>
          </a:p>
        </p:txBody>
      </p:sp>
      <p:sp>
        <p:nvSpPr>
          <p:cNvPr id="353" name="TextBox 352">
            <a:extLst>
              <a:ext uri="{FF2B5EF4-FFF2-40B4-BE49-F238E27FC236}">
                <a16:creationId xmlns:a16="http://schemas.microsoft.com/office/drawing/2014/main" id="{13AFA605-90CB-4AC7-87F1-07FD8EF7F929}"/>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dirty="0">
                <a:solidFill>
                  <a:schemeClr val="bg1"/>
                </a:solidFill>
              </a:rPr>
              <a:t>Contact</a:t>
            </a:r>
          </a:p>
          <a:p>
            <a:pPr algn="ctr"/>
            <a:r>
              <a:rPr lang="en-US" sz="800" dirty="0">
                <a:solidFill>
                  <a:schemeClr val="bg1"/>
                </a:solidFill>
              </a:rPr>
              <a:t>email</a:t>
            </a:r>
          </a:p>
        </p:txBody>
      </p:sp>
      <p:sp>
        <p:nvSpPr>
          <p:cNvPr id="355" name="TextBox 354">
            <a:extLst>
              <a:ext uri="{FF2B5EF4-FFF2-40B4-BE49-F238E27FC236}">
                <a16:creationId xmlns:a16="http://schemas.microsoft.com/office/drawing/2014/main" id="{01E610FF-04CC-480F-AC21-B1F5E1610624}"/>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dirty="0">
                <a:solidFill>
                  <a:schemeClr val="bg1"/>
                </a:solidFill>
              </a:rPr>
              <a:t>Done</a:t>
            </a:r>
          </a:p>
        </p:txBody>
      </p:sp>
      <p:sp>
        <p:nvSpPr>
          <p:cNvPr id="357" name="TextBox 356">
            <a:extLst>
              <a:ext uri="{FF2B5EF4-FFF2-40B4-BE49-F238E27FC236}">
                <a16:creationId xmlns:a16="http://schemas.microsoft.com/office/drawing/2014/main" id="{FF55EBF2-EF4B-4F98-A36D-780219BBC4EB}"/>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dirty="0">
                <a:solidFill>
                  <a:schemeClr val="bg1"/>
                </a:solidFill>
              </a:rPr>
              <a:t>First-</a:t>
            </a:r>
            <a:r>
              <a:rPr lang="en-US" sz="800" dirty="0" err="1">
                <a:solidFill>
                  <a:schemeClr val="bg1"/>
                </a:solidFill>
              </a:rPr>
              <a:t>onebox</a:t>
            </a:r>
            <a:endParaRPr lang="en-US" sz="800" dirty="0">
              <a:solidFill>
                <a:schemeClr val="bg1"/>
              </a:solidFill>
            </a:endParaRPr>
          </a:p>
        </p:txBody>
      </p:sp>
      <p:sp>
        <p:nvSpPr>
          <p:cNvPr id="359" name="TextBox 358">
            <a:extLst>
              <a:ext uri="{FF2B5EF4-FFF2-40B4-BE49-F238E27FC236}">
                <a16:creationId xmlns:a16="http://schemas.microsoft.com/office/drawing/2014/main" id="{227BC9DF-042F-4718-A11B-7C80BFEB231E}"/>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dirty="0">
                <a:solidFill>
                  <a:schemeClr val="bg1"/>
                </a:solidFill>
              </a:rPr>
              <a:t>Background automation</a:t>
            </a:r>
          </a:p>
        </p:txBody>
      </p:sp>
      <p:sp>
        <p:nvSpPr>
          <p:cNvPr id="361" name="TextBox 360">
            <a:extLst>
              <a:ext uri="{FF2B5EF4-FFF2-40B4-BE49-F238E27FC236}">
                <a16:creationId xmlns:a16="http://schemas.microsoft.com/office/drawing/2014/main" id="{02932810-D34E-44B5-A09C-8502BF7848D4}"/>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dirty="0">
                <a:solidFill>
                  <a:schemeClr val="bg1"/>
                </a:solidFill>
              </a:rPr>
              <a:t>AI Enabled</a:t>
            </a:r>
          </a:p>
        </p:txBody>
      </p:sp>
      <p:sp>
        <p:nvSpPr>
          <p:cNvPr id="363" name="TextBox 362">
            <a:extLst>
              <a:ext uri="{FF2B5EF4-FFF2-40B4-BE49-F238E27FC236}">
                <a16:creationId xmlns:a16="http://schemas.microsoft.com/office/drawing/2014/main" id="{A88ED0E5-4A3E-48C8-850F-CFF2D74ACADF}"/>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dirty="0">
                <a:solidFill>
                  <a:schemeClr val="bg1"/>
                </a:solidFill>
              </a:rPr>
              <a:t>Label alt</a:t>
            </a:r>
          </a:p>
        </p:txBody>
      </p:sp>
      <p:sp>
        <p:nvSpPr>
          <p:cNvPr id="365" name="TextBox 364">
            <a:extLst>
              <a:ext uri="{FF2B5EF4-FFF2-40B4-BE49-F238E27FC236}">
                <a16:creationId xmlns:a16="http://schemas.microsoft.com/office/drawing/2014/main" id="{7B8203C8-F4A3-4AFF-B288-92169C7747F9}"/>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dirty="0">
                <a:solidFill>
                  <a:schemeClr val="bg1"/>
                </a:solidFill>
              </a:rPr>
              <a:t>Cost low</a:t>
            </a:r>
          </a:p>
        </p:txBody>
      </p:sp>
      <p:sp>
        <p:nvSpPr>
          <p:cNvPr id="367" name="TextBox 366">
            <a:extLst>
              <a:ext uri="{FF2B5EF4-FFF2-40B4-BE49-F238E27FC236}">
                <a16:creationId xmlns:a16="http://schemas.microsoft.com/office/drawing/2014/main" id="{26507E6B-1C2B-4A60-9A07-3D525B32BE9D}"/>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dirty="0">
                <a:solidFill>
                  <a:schemeClr val="bg1"/>
                </a:solidFill>
              </a:rPr>
              <a:t>Editor</a:t>
            </a:r>
          </a:p>
        </p:txBody>
      </p:sp>
      <p:sp>
        <p:nvSpPr>
          <p:cNvPr id="369" name="TextBox 368">
            <a:extLst>
              <a:ext uri="{FF2B5EF4-FFF2-40B4-BE49-F238E27FC236}">
                <a16:creationId xmlns:a16="http://schemas.microsoft.com/office/drawing/2014/main" id="{373AB452-BC5E-4E48-A8F0-B6E1ACDDB3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dirty="0">
                <a:solidFill>
                  <a:schemeClr val="bg1"/>
                </a:solidFill>
              </a:rPr>
              <a:t>Goals</a:t>
            </a:r>
          </a:p>
        </p:txBody>
      </p:sp>
      <p:sp>
        <p:nvSpPr>
          <p:cNvPr id="371" name="TextBox 370">
            <a:extLst>
              <a:ext uri="{FF2B5EF4-FFF2-40B4-BE49-F238E27FC236}">
                <a16:creationId xmlns:a16="http://schemas.microsoft.com/office/drawing/2014/main" id="{02469338-110D-47CC-9317-6A4426BFA917}"/>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dirty="0">
                <a:solidFill>
                  <a:schemeClr val="bg1"/>
                </a:solidFill>
              </a:rPr>
              <a:t>Business partner-up alt</a:t>
            </a:r>
          </a:p>
        </p:txBody>
      </p:sp>
      <p:sp>
        <p:nvSpPr>
          <p:cNvPr id="373" name="TextBox 372">
            <a:extLst>
              <a:ext uri="{FF2B5EF4-FFF2-40B4-BE49-F238E27FC236}">
                <a16:creationId xmlns:a16="http://schemas.microsoft.com/office/drawing/2014/main" id="{BC8ABBD0-8FAE-4B8C-B89D-4BA3454D801C}"/>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dirty="0">
                <a:solidFill>
                  <a:schemeClr val="bg1"/>
                </a:solidFill>
              </a:rPr>
              <a:t>App-3rd-party  2</a:t>
            </a:r>
          </a:p>
        </p:txBody>
      </p:sp>
      <p:sp>
        <p:nvSpPr>
          <p:cNvPr id="375" name="TextBox 374">
            <a:extLst>
              <a:ext uri="{FF2B5EF4-FFF2-40B4-BE49-F238E27FC236}">
                <a16:creationId xmlns:a16="http://schemas.microsoft.com/office/drawing/2014/main" id="{C5C19617-191C-43CD-88A9-C993E496AE51}"/>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dirty="0">
                <a:solidFill>
                  <a:schemeClr val="bg1"/>
                </a:solidFill>
              </a:rPr>
              <a:t>Link </a:t>
            </a:r>
          </a:p>
          <a:p>
            <a:pPr algn="ctr"/>
            <a:r>
              <a:rPr lang="en-US" sz="800" dirty="0">
                <a:solidFill>
                  <a:schemeClr val="bg1"/>
                </a:solidFill>
              </a:rPr>
              <a:t>special</a:t>
            </a:r>
          </a:p>
        </p:txBody>
      </p:sp>
      <p:sp>
        <p:nvSpPr>
          <p:cNvPr id="377" name="TextBox 376">
            <a:extLst>
              <a:ext uri="{FF2B5EF4-FFF2-40B4-BE49-F238E27FC236}">
                <a16:creationId xmlns:a16="http://schemas.microsoft.com/office/drawing/2014/main" id="{74CC0254-9713-4D1E-9792-B0499E96D642}"/>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dirty="0">
                <a:solidFill>
                  <a:schemeClr val="bg1"/>
                </a:solidFill>
              </a:rPr>
              <a:t>Cloud download</a:t>
            </a:r>
          </a:p>
        </p:txBody>
      </p:sp>
      <p:sp>
        <p:nvSpPr>
          <p:cNvPr id="379" name="TextBox 378">
            <a:extLst>
              <a:ext uri="{FF2B5EF4-FFF2-40B4-BE49-F238E27FC236}">
                <a16:creationId xmlns:a16="http://schemas.microsoft.com/office/drawing/2014/main" id="{90367A62-FCD8-4536-B482-C6985DE57C6D}"/>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dirty="0">
                <a:solidFill>
                  <a:schemeClr val="bg1"/>
                </a:solidFill>
              </a:rPr>
              <a:t>Crown</a:t>
            </a:r>
          </a:p>
        </p:txBody>
      </p:sp>
      <p:sp>
        <p:nvSpPr>
          <p:cNvPr id="381" name="TextBox 380">
            <a:extLst>
              <a:ext uri="{FF2B5EF4-FFF2-40B4-BE49-F238E27FC236}">
                <a16:creationId xmlns:a16="http://schemas.microsoft.com/office/drawing/2014/main" id="{E9DA5E44-198B-4EA0-8862-01B80AD26BFB}"/>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dirty="0">
                <a:solidFill>
                  <a:schemeClr val="bg1"/>
                </a:solidFill>
              </a:rPr>
              <a:t>First Emoji</a:t>
            </a:r>
          </a:p>
        </p:txBody>
      </p:sp>
      <p:sp>
        <p:nvSpPr>
          <p:cNvPr id="383" name="TextBox 382">
            <a:extLst>
              <a:ext uri="{FF2B5EF4-FFF2-40B4-BE49-F238E27FC236}">
                <a16:creationId xmlns:a16="http://schemas.microsoft.com/office/drawing/2014/main" id="{2DF569CF-FFFA-4E39-B9D6-B772947C8F66}"/>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dirty="0">
                <a:solidFill>
                  <a:schemeClr val="bg1"/>
                </a:solidFill>
              </a:rPr>
              <a:t>Assessment</a:t>
            </a:r>
          </a:p>
        </p:txBody>
      </p:sp>
      <p:sp>
        <p:nvSpPr>
          <p:cNvPr id="385" name="TextBox 384">
            <a:extLst>
              <a:ext uri="{FF2B5EF4-FFF2-40B4-BE49-F238E27FC236}">
                <a16:creationId xmlns:a16="http://schemas.microsoft.com/office/drawing/2014/main" id="{9C819BE3-A96F-4379-9B22-D0296A58E75A}"/>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dirty="0">
                <a:solidFill>
                  <a:schemeClr val="bg1"/>
                </a:solidFill>
              </a:rPr>
              <a:t>Abstract</a:t>
            </a:r>
          </a:p>
        </p:txBody>
      </p:sp>
      <p:sp>
        <p:nvSpPr>
          <p:cNvPr id="387" name="TextBox 386">
            <a:extLst>
              <a:ext uri="{FF2B5EF4-FFF2-40B4-BE49-F238E27FC236}">
                <a16:creationId xmlns:a16="http://schemas.microsoft.com/office/drawing/2014/main" id="{760E27AD-12EF-4C09-93C0-31471C7AF0E3}"/>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dirty="0">
                <a:solidFill>
                  <a:schemeClr val="bg1"/>
                </a:solidFill>
              </a:rPr>
              <a:t>Information</a:t>
            </a:r>
          </a:p>
        </p:txBody>
      </p:sp>
      <p:sp>
        <p:nvSpPr>
          <p:cNvPr id="389" name="TextBox 388">
            <a:extLst>
              <a:ext uri="{FF2B5EF4-FFF2-40B4-BE49-F238E27FC236}">
                <a16:creationId xmlns:a16="http://schemas.microsoft.com/office/drawing/2014/main" id="{CAC0382A-B148-4523-B831-DBE4771D7B00}"/>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upload</a:t>
            </a:r>
          </a:p>
        </p:txBody>
      </p:sp>
      <p:sp>
        <p:nvSpPr>
          <p:cNvPr id="391" name="TextBox 390">
            <a:extLst>
              <a:ext uri="{FF2B5EF4-FFF2-40B4-BE49-F238E27FC236}">
                <a16:creationId xmlns:a16="http://schemas.microsoft.com/office/drawing/2014/main" id="{03B1F479-1CEB-4427-A8CC-DAB95EBDB3AA}"/>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dirty="0">
                <a:solidFill>
                  <a:schemeClr val="bg1"/>
                </a:solidFill>
              </a:rPr>
              <a:t>Decrease</a:t>
            </a:r>
          </a:p>
        </p:txBody>
      </p:sp>
      <p:sp>
        <p:nvSpPr>
          <p:cNvPr id="393" name="TextBox 392">
            <a:extLst>
              <a:ext uri="{FF2B5EF4-FFF2-40B4-BE49-F238E27FC236}">
                <a16:creationId xmlns:a16="http://schemas.microsoft.com/office/drawing/2014/main" id="{4C6538F6-318C-4897-8FB1-ECDB51724407}"/>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dirty="0">
                <a:solidFill>
                  <a:schemeClr val="bg1"/>
                </a:solidFill>
              </a:rPr>
              <a:t>First-like</a:t>
            </a:r>
          </a:p>
        </p:txBody>
      </p:sp>
      <p:sp>
        <p:nvSpPr>
          <p:cNvPr id="395" name="TextBox 394">
            <a:extLst>
              <a:ext uri="{FF2B5EF4-FFF2-40B4-BE49-F238E27FC236}">
                <a16:creationId xmlns:a16="http://schemas.microsoft.com/office/drawing/2014/main" id="{21DE5928-FF83-4400-BE86-DBA42D3EEBD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dirty="0">
                <a:solidFill>
                  <a:schemeClr val="bg1"/>
                </a:solidFill>
              </a:rPr>
              <a:t>Autobiographer</a:t>
            </a:r>
          </a:p>
        </p:txBody>
      </p:sp>
      <p:sp>
        <p:nvSpPr>
          <p:cNvPr id="397" name="TextBox 396">
            <a:extLst>
              <a:ext uri="{FF2B5EF4-FFF2-40B4-BE49-F238E27FC236}">
                <a16:creationId xmlns:a16="http://schemas.microsoft.com/office/drawing/2014/main" id="{95496E97-9B73-477B-B766-41C4515FFC03}"/>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dirty="0">
                <a:solidFill>
                  <a:schemeClr val="bg1"/>
                </a:solidFill>
              </a:rPr>
              <a:t>Advanced </a:t>
            </a:r>
          </a:p>
          <a:p>
            <a:pPr algn="ctr"/>
            <a:r>
              <a:rPr lang="en-US" sz="800" dirty="0">
                <a:solidFill>
                  <a:schemeClr val="bg1"/>
                </a:solidFill>
              </a:rPr>
              <a:t>OCR</a:t>
            </a:r>
          </a:p>
        </p:txBody>
      </p:sp>
      <p:sp>
        <p:nvSpPr>
          <p:cNvPr id="399" name="TextBox 398">
            <a:extLst>
              <a:ext uri="{FF2B5EF4-FFF2-40B4-BE49-F238E27FC236}">
                <a16:creationId xmlns:a16="http://schemas.microsoft.com/office/drawing/2014/main" id="{FDE70475-47F8-43D0-A774-BF626208DEF3}"/>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dirty="0">
                <a:solidFill>
                  <a:schemeClr val="bg1"/>
                </a:solidFill>
              </a:rPr>
              <a:t>Institutionalize</a:t>
            </a:r>
          </a:p>
        </p:txBody>
      </p:sp>
      <p:sp>
        <p:nvSpPr>
          <p:cNvPr id="401" name="TextBox 400">
            <a:extLst>
              <a:ext uri="{FF2B5EF4-FFF2-40B4-BE49-F238E27FC236}">
                <a16:creationId xmlns:a16="http://schemas.microsoft.com/office/drawing/2014/main" id="{88CBAD70-9703-44D9-830A-EC106E6059C6}"/>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secure</a:t>
            </a:r>
          </a:p>
        </p:txBody>
      </p:sp>
      <p:sp>
        <p:nvSpPr>
          <p:cNvPr id="403" name="TextBox 402">
            <a:extLst>
              <a:ext uri="{FF2B5EF4-FFF2-40B4-BE49-F238E27FC236}">
                <a16:creationId xmlns:a16="http://schemas.microsoft.com/office/drawing/2014/main" id="{E7C14DC3-20E0-4858-A382-52D3C29865EF}"/>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dirty="0">
                <a:solidFill>
                  <a:schemeClr val="bg1"/>
                </a:solidFill>
              </a:rPr>
              <a:t>Cultural acceptance</a:t>
            </a:r>
          </a:p>
        </p:txBody>
      </p:sp>
      <p:sp>
        <p:nvSpPr>
          <p:cNvPr id="405" name="TextBox 404">
            <a:extLst>
              <a:ext uri="{FF2B5EF4-FFF2-40B4-BE49-F238E27FC236}">
                <a16:creationId xmlns:a16="http://schemas.microsoft.com/office/drawing/2014/main" id="{0CC4D9FB-D022-461D-9366-C8CD74612039}"/>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dirty="0">
                <a:solidFill>
                  <a:schemeClr val="bg1"/>
                </a:solidFill>
              </a:rPr>
              <a:t>First Flag</a:t>
            </a:r>
          </a:p>
        </p:txBody>
      </p:sp>
      <p:sp>
        <p:nvSpPr>
          <p:cNvPr id="407" name="TextBox 406">
            <a:extLst>
              <a:ext uri="{FF2B5EF4-FFF2-40B4-BE49-F238E27FC236}">
                <a16:creationId xmlns:a16="http://schemas.microsoft.com/office/drawing/2014/main" id="{8716872F-F885-4AA4-A216-14ECBF712486}"/>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dirty="0">
                <a:solidFill>
                  <a:schemeClr val="bg1"/>
                </a:solidFill>
              </a:rPr>
              <a:t>Atom</a:t>
            </a:r>
          </a:p>
        </p:txBody>
      </p:sp>
      <p:sp>
        <p:nvSpPr>
          <p:cNvPr id="409" name="TextBox 408">
            <a:extLst>
              <a:ext uri="{FF2B5EF4-FFF2-40B4-BE49-F238E27FC236}">
                <a16:creationId xmlns:a16="http://schemas.microsoft.com/office/drawing/2014/main" id="{98D2CF27-1C39-4069-82E0-5F7B5054EC9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dirty="0">
                <a:solidFill>
                  <a:schemeClr val="bg1"/>
                </a:solidFill>
              </a:rPr>
              <a:t>Add</a:t>
            </a:r>
          </a:p>
        </p:txBody>
      </p:sp>
      <p:sp>
        <p:nvSpPr>
          <p:cNvPr id="411" name="TextBox 410">
            <a:extLst>
              <a:ext uri="{FF2B5EF4-FFF2-40B4-BE49-F238E27FC236}">
                <a16:creationId xmlns:a16="http://schemas.microsoft.com/office/drawing/2014/main" id="{038B9D5C-4EF3-414D-97D8-EB33CA1F6357}"/>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dirty="0">
                <a:solidFill>
                  <a:schemeClr val="bg1"/>
                </a:solidFill>
              </a:rPr>
              <a:t>Input</a:t>
            </a:r>
          </a:p>
        </p:txBody>
      </p:sp>
      <p:sp>
        <p:nvSpPr>
          <p:cNvPr id="413" name="TextBox 412">
            <a:extLst>
              <a:ext uri="{FF2B5EF4-FFF2-40B4-BE49-F238E27FC236}">
                <a16:creationId xmlns:a16="http://schemas.microsoft.com/office/drawing/2014/main" id="{C47B2501-DEF0-485E-9DC7-635935BAA2E2}"/>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dirty="0">
                <a:solidFill>
                  <a:schemeClr val="bg1"/>
                </a:solidFill>
              </a:rPr>
              <a:t>Contact </a:t>
            </a:r>
          </a:p>
          <a:p>
            <a:pPr algn="ctr"/>
            <a:r>
              <a:rPr lang="en-US" sz="800" dirty="0">
                <a:solidFill>
                  <a:schemeClr val="bg1"/>
                </a:solidFill>
              </a:rPr>
              <a:t>email alt</a:t>
            </a:r>
          </a:p>
        </p:txBody>
      </p:sp>
      <p:sp>
        <p:nvSpPr>
          <p:cNvPr id="415" name="TextBox 414">
            <a:extLst>
              <a:ext uri="{FF2B5EF4-FFF2-40B4-BE49-F238E27FC236}">
                <a16:creationId xmlns:a16="http://schemas.microsoft.com/office/drawing/2014/main" id="{277328AC-2E13-4879-B539-87781F9467D9}"/>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dirty="0">
                <a:solidFill>
                  <a:schemeClr val="bg1"/>
                </a:solidFill>
              </a:rPr>
              <a:t>Ease </a:t>
            </a:r>
          </a:p>
          <a:p>
            <a:pPr algn="ctr"/>
            <a:r>
              <a:rPr lang="en-US" sz="800" dirty="0">
                <a:solidFill>
                  <a:schemeClr val="bg1"/>
                </a:solidFill>
              </a:rPr>
              <a:t>of use</a:t>
            </a:r>
          </a:p>
        </p:txBody>
      </p:sp>
      <p:sp>
        <p:nvSpPr>
          <p:cNvPr id="417" name="TextBox 416">
            <a:extLst>
              <a:ext uri="{FF2B5EF4-FFF2-40B4-BE49-F238E27FC236}">
                <a16:creationId xmlns:a16="http://schemas.microsoft.com/office/drawing/2014/main" id="{5DB71552-F798-4CE8-8F5D-11ED55CED8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dirty="0">
                <a:solidFill>
                  <a:schemeClr val="bg1"/>
                </a:solidFill>
              </a:rPr>
              <a:t>First-quote</a:t>
            </a:r>
          </a:p>
        </p:txBody>
      </p:sp>
      <p:sp>
        <p:nvSpPr>
          <p:cNvPr id="419" name="TextBox 418">
            <a:extLst>
              <a:ext uri="{FF2B5EF4-FFF2-40B4-BE49-F238E27FC236}">
                <a16:creationId xmlns:a16="http://schemas.microsoft.com/office/drawing/2014/main" id="{8F017A92-C891-4F09-81AE-0B07602332F1}"/>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dirty="0">
                <a:solidFill>
                  <a:schemeClr val="bg1"/>
                </a:solidFill>
              </a:rPr>
              <a:t>Big scale</a:t>
            </a:r>
          </a:p>
        </p:txBody>
      </p:sp>
      <p:sp>
        <p:nvSpPr>
          <p:cNvPr id="421" name="TextBox 420">
            <a:extLst>
              <a:ext uri="{FF2B5EF4-FFF2-40B4-BE49-F238E27FC236}">
                <a16:creationId xmlns:a16="http://schemas.microsoft.com/office/drawing/2014/main" id="{BE80C217-590F-4866-AB75-5D2EF5680C94}"/>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dirty="0">
                <a:solidFill>
                  <a:schemeClr val="bg1"/>
                </a:solidFill>
              </a:rPr>
              <a:t>Alert </a:t>
            </a:r>
          </a:p>
          <a:p>
            <a:pPr algn="ctr"/>
            <a:r>
              <a:rPr lang="en-US" sz="800" dirty="0">
                <a:solidFill>
                  <a:schemeClr val="bg1"/>
                </a:solidFill>
              </a:rPr>
              <a:t>Alarm</a:t>
            </a:r>
          </a:p>
        </p:txBody>
      </p:sp>
      <p:sp>
        <p:nvSpPr>
          <p:cNvPr id="423" name="TextBox 422">
            <a:extLst>
              <a:ext uri="{FF2B5EF4-FFF2-40B4-BE49-F238E27FC236}">
                <a16:creationId xmlns:a16="http://schemas.microsoft.com/office/drawing/2014/main" id="{93BF7EB0-604B-428B-A5D3-36F01291DB67}"/>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dirty="0">
                <a:solidFill>
                  <a:schemeClr val="bg1"/>
                </a:solidFill>
              </a:rPr>
              <a:t>Leader</a:t>
            </a:r>
          </a:p>
        </p:txBody>
      </p:sp>
      <p:sp>
        <p:nvSpPr>
          <p:cNvPr id="425" name="TextBox 424">
            <a:extLst>
              <a:ext uri="{FF2B5EF4-FFF2-40B4-BE49-F238E27FC236}">
                <a16:creationId xmlns:a16="http://schemas.microsoft.com/office/drawing/2014/main" id="{6620A372-13FD-482E-8BF9-37C5DE45EAA3}"/>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dirty="0">
                <a:solidFill>
                  <a:schemeClr val="bg1"/>
                </a:solidFill>
              </a:rPr>
              <a:t>Cost high</a:t>
            </a:r>
          </a:p>
        </p:txBody>
      </p:sp>
      <p:sp>
        <p:nvSpPr>
          <p:cNvPr id="427" name="TextBox 426">
            <a:extLst>
              <a:ext uri="{FF2B5EF4-FFF2-40B4-BE49-F238E27FC236}">
                <a16:creationId xmlns:a16="http://schemas.microsoft.com/office/drawing/2014/main" id="{351204F3-F0CD-4DFC-9DBB-ACA0F810EC8A}"/>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dirty="0">
                <a:solidFill>
                  <a:schemeClr val="bg1"/>
                </a:solidFill>
              </a:rPr>
              <a:t>Edit</a:t>
            </a:r>
          </a:p>
        </p:txBody>
      </p:sp>
      <p:sp>
        <p:nvSpPr>
          <p:cNvPr id="429" name="TextBox 428">
            <a:extLst>
              <a:ext uri="{FF2B5EF4-FFF2-40B4-BE49-F238E27FC236}">
                <a16:creationId xmlns:a16="http://schemas.microsoft.com/office/drawing/2014/main" id="{E91D9B54-7E28-44B3-B020-2A65D044E175}"/>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dirty="0">
                <a:solidFill>
                  <a:schemeClr val="bg1"/>
                </a:solidFill>
              </a:rPr>
              <a:t>Flexibility</a:t>
            </a:r>
          </a:p>
        </p:txBody>
      </p:sp>
      <p:sp>
        <p:nvSpPr>
          <p:cNvPr id="431" name="TextBox 430">
            <a:extLst>
              <a:ext uri="{FF2B5EF4-FFF2-40B4-BE49-F238E27FC236}">
                <a16:creationId xmlns:a16="http://schemas.microsoft.com/office/drawing/2014/main" id="{AD643864-9FF4-4A8C-8CB1-B7BCFBE3E250}"/>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dirty="0">
                <a:solidFill>
                  <a:schemeClr val="bg1"/>
                </a:solidFill>
              </a:rPr>
              <a:t>Business partner-up</a:t>
            </a:r>
          </a:p>
        </p:txBody>
      </p:sp>
      <p:sp>
        <p:nvSpPr>
          <p:cNvPr id="433" name="TextBox 432">
            <a:extLst>
              <a:ext uri="{FF2B5EF4-FFF2-40B4-BE49-F238E27FC236}">
                <a16:creationId xmlns:a16="http://schemas.microsoft.com/office/drawing/2014/main" id="{BCEF4B94-E763-4437-AB2C-BD2227611692}"/>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dirty="0">
                <a:solidFill>
                  <a:schemeClr val="bg1"/>
                </a:solidFill>
              </a:rPr>
              <a:t>App-3rd-party</a:t>
            </a:r>
          </a:p>
        </p:txBody>
      </p:sp>
      <p:sp>
        <p:nvSpPr>
          <p:cNvPr id="435" name="TextBox 434">
            <a:extLst>
              <a:ext uri="{FF2B5EF4-FFF2-40B4-BE49-F238E27FC236}">
                <a16:creationId xmlns:a16="http://schemas.microsoft.com/office/drawing/2014/main" id="{3C4FC071-C9F6-41EB-9D2C-063F8ABDB1B6}"/>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dirty="0">
                <a:solidFill>
                  <a:schemeClr val="bg1"/>
                </a:solidFill>
              </a:rPr>
              <a:t>Link alt</a:t>
            </a:r>
          </a:p>
        </p:txBody>
      </p:sp>
      <p:sp>
        <p:nvSpPr>
          <p:cNvPr id="437" name="TextBox 436">
            <a:extLst>
              <a:ext uri="{FF2B5EF4-FFF2-40B4-BE49-F238E27FC236}">
                <a16:creationId xmlns:a16="http://schemas.microsoft.com/office/drawing/2014/main" id="{BEAF721F-5FC3-4CC6-8583-4C6AC3963D30}"/>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dirty="0">
                <a:solidFill>
                  <a:schemeClr val="bg1"/>
                </a:solidFill>
              </a:rPr>
              <a:t>Corporation</a:t>
            </a:r>
          </a:p>
        </p:txBody>
      </p:sp>
      <p:sp>
        <p:nvSpPr>
          <p:cNvPr id="439" name="TextBox 438">
            <a:extLst>
              <a:ext uri="{FF2B5EF4-FFF2-40B4-BE49-F238E27FC236}">
                <a16:creationId xmlns:a16="http://schemas.microsoft.com/office/drawing/2014/main" id="{44533EA0-9DAF-4773-AF82-B9B6C1AC9304}"/>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dirty="0">
                <a:solidFill>
                  <a:schemeClr val="bg1"/>
                </a:solidFill>
              </a:rPr>
              <a:t>Ecosystem</a:t>
            </a:r>
          </a:p>
        </p:txBody>
      </p:sp>
      <p:sp>
        <p:nvSpPr>
          <p:cNvPr id="441" name="TextBox 440">
            <a:extLst>
              <a:ext uri="{FF2B5EF4-FFF2-40B4-BE49-F238E27FC236}">
                <a16:creationId xmlns:a16="http://schemas.microsoft.com/office/drawing/2014/main" id="{152E9F76-F332-48D5-83D5-B75ED947C883}"/>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dirty="0">
                <a:solidFill>
                  <a:schemeClr val="bg1"/>
                </a:solidFill>
              </a:rPr>
              <a:t>First-reply-</a:t>
            </a:r>
          </a:p>
          <a:p>
            <a:pPr algn="ctr"/>
            <a:r>
              <a:rPr lang="en-US" sz="800" dirty="0">
                <a:solidFill>
                  <a:schemeClr val="bg1"/>
                </a:solidFill>
              </a:rPr>
              <a:t>by-email</a:t>
            </a:r>
          </a:p>
        </p:txBody>
      </p:sp>
      <p:sp>
        <p:nvSpPr>
          <p:cNvPr id="443" name="TextBox 442">
            <a:extLst>
              <a:ext uri="{FF2B5EF4-FFF2-40B4-BE49-F238E27FC236}">
                <a16:creationId xmlns:a16="http://schemas.microsoft.com/office/drawing/2014/main" id="{F2A3B974-746B-4A03-AFD2-5B8FBA526BF8}"/>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dirty="0">
                <a:solidFill>
                  <a:schemeClr val="bg1"/>
                </a:solidFill>
              </a:rPr>
              <a:t>Bookmark</a:t>
            </a:r>
          </a:p>
        </p:txBody>
      </p:sp>
      <p:sp>
        <p:nvSpPr>
          <p:cNvPr id="445" name="TextBox 444">
            <a:extLst>
              <a:ext uri="{FF2B5EF4-FFF2-40B4-BE49-F238E27FC236}">
                <a16:creationId xmlns:a16="http://schemas.microsoft.com/office/drawing/2014/main" id="{8D5ECFC4-704C-4A8C-9DF3-942A637E9B12}"/>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dirty="0">
                <a:solidFill>
                  <a:schemeClr val="bg1"/>
                </a:solidFill>
              </a:rPr>
              <a:t>Anniversary</a:t>
            </a:r>
          </a:p>
        </p:txBody>
      </p:sp>
      <p:sp>
        <p:nvSpPr>
          <p:cNvPr id="447" name="TextBox 446">
            <a:extLst>
              <a:ext uri="{FF2B5EF4-FFF2-40B4-BE49-F238E27FC236}">
                <a16:creationId xmlns:a16="http://schemas.microsoft.com/office/drawing/2014/main" id="{49DCB5EE-583E-463F-AB92-D7BA788107E3}"/>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dirty="0">
                <a:solidFill>
                  <a:schemeClr val="bg1"/>
                </a:solidFill>
              </a:rPr>
              <a:t>Link</a:t>
            </a:r>
          </a:p>
        </p:txBody>
      </p:sp>
      <p:sp>
        <p:nvSpPr>
          <p:cNvPr id="449" name="TextBox 448">
            <a:extLst>
              <a:ext uri="{FF2B5EF4-FFF2-40B4-BE49-F238E27FC236}">
                <a16:creationId xmlns:a16="http://schemas.microsoft.com/office/drawing/2014/main" id="{872A9E9E-223F-41CD-8EB4-BDB4D0F70240}"/>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dirty="0">
                <a:solidFill>
                  <a:schemeClr val="bg1"/>
                </a:solidFill>
              </a:rPr>
              <a:t>Course-advanced</a:t>
            </a:r>
          </a:p>
        </p:txBody>
      </p:sp>
      <p:sp>
        <p:nvSpPr>
          <p:cNvPr id="451" name="TextBox 450">
            <a:extLst>
              <a:ext uri="{FF2B5EF4-FFF2-40B4-BE49-F238E27FC236}">
                <a16:creationId xmlns:a16="http://schemas.microsoft.com/office/drawing/2014/main" id="{9155E6CB-64DE-46B8-A8DB-3D4C72FADCFF}"/>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dirty="0">
                <a:solidFill>
                  <a:schemeClr val="bg1"/>
                </a:solidFill>
              </a:rPr>
              <a:t>Enterprise competency</a:t>
            </a:r>
          </a:p>
        </p:txBody>
      </p:sp>
      <p:sp>
        <p:nvSpPr>
          <p:cNvPr id="453" name="TextBox 452">
            <a:extLst>
              <a:ext uri="{FF2B5EF4-FFF2-40B4-BE49-F238E27FC236}">
                <a16:creationId xmlns:a16="http://schemas.microsoft.com/office/drawing/2014/main" id="{0B4FAC28-771A-4CA8-8DE5-E0230A54992F}"/>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dirty="0">
                <a:solidFill>
                  <a:schemeClr val="bg1"/>
                </a:solidFill>
              </a:rPr>
              <a:t>Group </a:t>
            </a:r>
          </a:p>
          <a:p>
            <a:pPr algn="ctr"/>
            <a:r>
              <a:rPr lang="en-US" sz="800" dirty="0">
                <a:solidFill>
                  <a:schemeClr val="bg1"/>
                </a:solidFill>
              </a:rPr>
              <a:t>of users</a:t>
            </a:r>
          </a:p>
        </p:txBody>
      </p:sp>
      <p:sp>
        <p:nvSpPr>
          <p:cNvPr id="455" name="TextBox 454">
            <a:extLst>
              <a:ext uri="{FF2B5EF4-FFF2-40B4-BE49-F238E27FC236}">
                <a16:creationId xmlns:a16="http://schemas.microsoft.com/office/drawing/2014/main" id="{B7743FBA-C57C-4AD9-8354-59144CB360A0}"/>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dirty="0">
                <a:solidFill>
                  <a:schemeClr val="bg1"/>
                </a:solidFill>
              </a:rPr>
              <a:t>Business partner alt 2</a:t>
            </a:r>
          </a:p>
        </p:txBody>
      </p:sp>
      <p:sp>
        <p:nvSpPr>
          <p:cNvPr id="457" name="TextBox 456">
            <a:extLst>
              <a:ext uri="{FF2B5EF4-FFF2-40B4-BE49-F238E27FC236}">
                <a16:creationId xmlns:a16="http://schemas.microsoft.com/office/drawing/2014/main" id="{F0B55C7F-1169-48C1-B64C-0EEC8FE8E590}"/>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dirty="0">
                <a:solidFill>
                  <a:schemeClr val="bg1"/>
                </a:solidFill>
              </a:rPr>
              <a:t>App-3rd-party  3</a:t>
            </a:r>
          </a:p>
        </p:txBody>
      </p:sp>
      <p:sp>
        <p:nvSpPr>
          <p:cNvPr id="459" name="TextBox 458">
            <a:extLst>
              <a:ext uri="{FF2B5EF4-FFF2-40B4-BE49-F238E27FC236}">
                <a16:creationId xmlns:a16="http://schemas.microsoft.com/office/drawing/2014/main" id="{25DCE611-6B45-49DB-8496-04DC98F8F103}"/>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dirty="0">
                <a:solidFill>
                  <a:schemeClr val="bg1"/>
                </a:solidFill>
              </a:rPr>
              <a:t>Light bulb</a:t>
            </a:r>
          </a:p>
        </p:txBody>
      </p:sp>
      <p:sp>
        <p:nvSpPr>
          <p:cNvPr id="461" name="TextBox 460">
            <a:extLst>
              <a:ext uri="{FF2B5EF4-FFF2-40B4-BE49-F238E27FC236}">
                <a16:creationId xmlns:a16="http://schemas.microsoft.com/office/drawing/2014/main" id="{4BE5FBF7-CE27-4403-A481-86EC9E22585A}"/>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dirty="0">
                <a:solidFill>
                  <a:schemeClr val="bg1"/>
                </a:solidFill>
              </a:rPr>
              <a:t>Emoji</a:t>
            </a:r>
          </a:p>
        </p:txBody>
      </p:sp>
      <p:sp>
        <p:nvSpPr>
          <p:cNvPr id="463" name="TextBox 462">
            <a:extLst>
              <a:ext uri="{FF2B5EF4-FFF2-40B4-BE49-F238E27FC236}">
                <a16:creationId xmlns:a16="http://schemas.microsoft.com/office/drawing/2014/main" id="{7FCB3897-8EA2-4241-A06D-7E7D1169656F}"/>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dirty="0">
                <a:solidFill>
                  <a:schemeClr val="bg1"/>
                </a:solidFill>
              </a:rPr>
              <a:t>Link </a:t>
            </a:r>
          </a:p>
          <a:p>
            <a:pPr algn="ctr"/>
            <a:r>
              <a:rPr lang="en-US" sz="800" dirty="0">
                <a:solidFill>
                  <a:schemeClr val="bg1"/>
                </a:solidFill>
              </a:rPr>
              <a:t>special alt</a:t>
            </a:r>
          </a:p>
        </p:txBody>
      </p:sp>
      <p:sp>
        <p:nvSpPr>
          <p:cNvPr id="2" name="Title 1">
            <a:extLst>
              <a:ext uri="{FF2B5EF4-FFF2-40B4-BE49-F238E27FC236}">
                <a16:creationId xmlns:a16="http://schemas.microsoft.com/office/drawing/2014/main" id="{26CE4BE1-6651-4527-A1D9-1648C976CC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1813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Icons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7B0019-D30C-4B94-87CD-554B877C691D}"/>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18" name="TextBox 17">
            <a:extLst>
              <a:ext uri="{FF2B5EF4-FFF2-40B4-BE49-F238E27FC236}">
                <a16:creationId xmlns:a16="http://schemas.microsoft.com/office/drawing/2014/main" id="{90CF7BEC-2ABE-4EF6-A184-360BC0F0353C}"/>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champion</a:t>
            </a:r>
          </a:p>
        </p:txBody>
      </p:sp>
      <p:sp>
        <p:nvSpPr>
          <p:cNvPr id="20" name="TextBox 19">
            <a:extLst>
              <a:ext uri="{FF2B5EF4-FFF2-40B4-BE49-F238E27FC236}">
                <a16:creationId xmlns:a16="http://schemas.microsoft.com/office/drawing/2014/main" id="{39F87A46-2624-4F14-B15B-CF454F756CB1}"/>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dirty="0">
                <a:solidFill>
                  <a:schemeClr val="bg1"/>
                </a:solidFill>
              </a:rPr>
              <a:t>Question and answer</a:t>
            </a:r>
          </a:p>
        </p:txBody>
      </p:sp>
      <p:sp>
        <p:nvSpPr>
          <p:cNvPr id="22" name="TextBox 21">
            <a:extLst>
              <a:ext uri="{FF2B5EF4-FFF2-40B4-BE49-F238E27FC236}">
                <a16:creationId xmlns:a16="http://schemas.microsoft.com/office/drawing/2014/main" id="{780E9DC0-3B87-4641-BEC8-B6B9077757A8}"/>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dirty="0">
                <a:solidFill>
                  <a:schemeClr val="bg1"/>
                </a:solidFill>
              </a:rPr>
              <a:t>Question and answer 2</a:t>
            </a:r>
          </a:p>
        </p:txBody>
      </p:sp>
      <p:sp>
        <p:nvSpPr>
          <p:cNvPr id="24" name="TextBox 23">
            <a:extLst>
              <a:ext uri="{FF2B5EF4-FFF2-40B4-BE49-F238E27FC236}">
                <a16:creationId xmlns:a16="http://schemas.microsoft.com/office/drawing/2014/main" id="{763A8086-34B3-44A6-9D68-24F07695DFD1}"/>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dirty="0">
                <a:solidFill>
                  <a:schemeClr val="bg1"/>
                </a:solidFill>
              </a:rPr>
              <a:t>Ramp up</a:t>
            </a:r>
          </a:p>
        </p:txBody>
      </p:sp>
      <p:sp>
        <p:nvSpPr>
          <p:cNvPr id="25" name="TextBox 24">
            <a:extLst>
              <a:ext uri="{FF2B5EF4-FFF2-40B4-BE49-F238E27FC236}">
                <a16:creationId xmlns:a16="http://schemas.microsoft.com/office/drawing/2014/main" id="{01D88B68-108F-4A1A-A364-E3582FDD14C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dirty="0">
                <a:solidFill>
                  <a:schemeClr val="bg1"/>
                </a:solidFill>
              </a:rPr>
              <a:t>Ramp up alt</a:t>
            </a:r>
          </a:p>
        </p:txBody>
      </p:sp>
      <p:sp>
        <p:nvSpPr>
          <p:cNvPr id="27" name="TextBox 26">
            <a:extLst>
              <a:ext uri="{FF2B5EF4-FFF2-40B4-BE49-F238E27FC236}">
                <a16:creationId xmlns:a16="http://schemas.microsoft.com/office/drawing/2014/main" id="{A04CD87A-5EA0-4344-90B8-4D8A53FF99FE}"/>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dirty="0">
                <a:solidFill>
                  <a:schemeClr val="bg1"/>
                </a:solidFill>
              </a:rPr>
              <a:t>Read guidelines</a:t>
            </a:r>
          </a:p>
        </p:txBody>
      </p:sp>
      <p:sp>
        <p:nvSpPr>
          <p:cNvPr id="29" name="TextBox 28">
            <a:extLst>
              <a:ext uri="{FF2B5EF4-FFF2-40B4-BE49-F238E27FC236}">
                <a16:creationId xmlns:a16="http://schemas.microsoft.com/office/drawing/2014/main" id="{9F711ED1-7950-46AE-BD91-DA71677ECB0C}"/>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dirty="0">
                <a:solidFill>
                  <a:schemeClr val="bg1"/>
                </a:solidFill>
              </a:rPr>
              <a:t>Reply</a:t>
            </a:r>
          </a:p>
        </p:txBody>
      </p:sp>
      <p:sp>
        <p:nvSpPr>
          <p:cNvPr id="31" name="TextBox 30">
            <a:extLst>
              <a:ext uri="{FF2B5EF4-FFF2-40B4-BE49-F238E27FC236}">
                <a16:creationId xmlns:a16="http://schemas.microsoft.com/office/drawing/2014/main" id="{05E03A70-E7B9-4F4E-9B94-59F759BE79B2}"/>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dirty="0">
                <a:solidFill>
                  <a:schemeClr val="bg1"/>
                </a:solidFill>
              </a:rPr>
              <a:t>Resource</a:t>
            </a:r>
          </a:p>
        </p:txBody>
      </p:sp>
      <p:sp>
        <p:nvSpPr>
          <p:cNvPr id="33" name="TextBox 32">
            <a:extLst>
              <a:ext uri="{FF2B5EF4-FFF2-40B4-BE49-F238E27FC236}">
                <a16:creationId xmlns:a16="http://schemas.microsoft.com/office/drawing/2014/main" id="{AA5B1D6A-D929-44AF-8958-C0D70F8CFA4C}"/>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dirty="0">
                <a:solidFill>
                  <a:schemeClr val="bg1"/>
                </a:solidFill>
              </a:rPr>
              <a:t>Redesign</a:t>
            </a:r>
          </a:p>
        </p:txBody>
      </p:sp>
      <p:sp>
        <p:nvSpPr>
          <p:cNvPr id="34" name="TextBox 33">
            <a:extLst>
              <a:ext uri="{FF2B5EF4-FFF2-40B4-BE49-F238E27FC236}">
                <a16:creationId xmlns:a16="http://schemas.microsoft.com/office/drawing/2014/main" id="{BB90B05D-3E58-40E3-93DD-6F4A143282D3}"/>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dirty="0">
                <a:solidFill>
                  <a:schemeClr val="bg1"/>
                </a:solidFill>
              </a:rPr>
              <a:t>Redesign alt</a:t>
            </a:r>
          </a:p>
        </p:txBody>
      </p:sp>
      <p:sp>
        <p:nvSpPr>
          <p:cNvPr id="35" name="TextBox 34">
            <a:extLst>
              <a:ext uri="{FF2B5EF4-FFF2-40B4-BE49-F238E27FC236}">
                <a16:creationId xmlns:a16="http://schemas.microsoft.com/office/drawing/2014/main" id="{C4C194D1-4ABA-4A5E-9DF6-2029CE6306C5}"/>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dirty="0">
                <a:solidFill>
                  <a:schemeClr val="bg1"/>
                </a:solidFill>
              </a:rPr>
              <a:t>Refresh</a:t>
            </a:r>
          </a:p>
        </p:txBody>
      </p:sp>
      <p:sp>
        <p:nvSpPr>
          <p:cNvPr id="36" name="TextBox 35">
            <a:extLst>
              <a:ext uri="{FF2B5EF4-FFF2-40B4-BE49-F238E27FC236}">
                <a16:creationId xmlns:a16="http://schemas.microsoft.com/office/drawing/2014/main" id="{84916C4D-95A1-43CC-9904-49E2F6A0347E}"/>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dirty="0">
                <a:solidFill>
                  <a:schemeClr val="bg1"/>
                </a:solidFill>
              </a:rPr>
              <a:t>Refresh 2</a:t>
            </a:r>
          </a:p>
        </p:txBody>
      </p:sp>
      <p:sp>
        <p:nvSpPr>
          <p:cNvPr id="37" name="TextBox 36">
            <a:extLst>
              <a:ext uri="{FF2B5EF4-FFF2-40B4-BE49-F238E27FC236}">
                <a16:creationId xmlns:a16="http://schemas.microsoft.com/office/drawing/2014/main" id="{18939518-D257-4BA9-AE37-437474BA51D1}"/>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dirty="0">
                <a:solidFill>
                  <a:schemeClr val="bg1"/>
                </a:solidFill>
              </a:rPr>
              <a:t>Remove</a:t>
            </a:r>
          </a:p>
        </p:txBody>
      </p:sp>
      <p:sp>
        <p:nvSpPr>
          <p:cNvPr id="38" name="TextBox 37">
            <a:extLst>
              <a:ext uri="{FF2B5EF4-FFF2-40B4-BE49-F238E27FC236}">
                <a16:creationId xmlns:a16="http://schemas.microsoft.com/office/drawing/2014/main" id="{AE174C2A-BB96-4E19-975A-CC2E6385660C}"/>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dirty="0">
                <a:solidFill>
                  <a:schemeClr val="bg1"/>
                </a:solidFill>
              </a:rPr>
              <a:t>Remove alt</a:t>
            </a:r>
          </a:p>
        </p:txBody>
      </p:sp>
      <p:sp>
        <p:nvSpPr>
          <p:cNvPr id="39" name="TextBox 38">
            <a:extLst>
              <a:ext uri="{FF2B5EF4-FFF2-40B4-BE49-F238E27FC236}">
                <a16:creationId xmlns:a16="http://schemas.microsoft.com/office/drawing/2014/main" id="{9517A348-5A5C-4D78-BE48-CF2F87D6468D}"/>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dirty="0">
                <a:solidFill>
                  <a:schemeClr val="bg1"/>
                </a:solidFill>
              </a:rPr>
              <a:t>RPA business analyst</a:t>
            </a:r>
          </a:p>
        </p:txBody>
      </p:sp>
      <p:sp>
        <p:nvSpPr>
          <p:cNvPr id="41" name="TextBox 40">
            <a:extLst>
              <a:ext uri="{FF2B5EF4-FFF2-40B4-BE49-F238E27FC236}">
                <a16:creationId xmlns:a16="http://schemas.microsoft.com/office/drawing/2014/main" id="{5E213064-FE24-4481-923E-87C3CA7815CD}"/>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dirty="0">
                <a:solidFill>
                  <a:schemeClr val="bg1"/>
                </a:solidFill>
              </a:rPr>
              <a:t>Reader</a:t>
            </a:r>
          </a:p>
        </p:txBody>
      </p:sp>
      <p:sp>
        <p:nvSpPr>
          <p:cNvPr id="43" name="TextBox 42">
            <a:extLst>
              <a:ext uri="{FF2B5EF4-FFF2-40B4-BE49-F238E27FC236}">
                <a16:creationId xmlns:a16="http://schemas.microsoft.com/office/drawing/2014/main" id="{2522F10D-83D1-4480-BC2B-C3FFBD3443A1}"/>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dirty="0">
                <a:solidFill>
                  <a:schemeClr val="bg1"/>
                </a:solidFill>
              </a:rPr>
              <a:t>Solutions 2</a:t>
            </a:r>
          </a:p>
        </p:txBody>
      </p:sp>
      <p:sp>
        <p:nvSpPr>
          <p:cNvPr id="45" name="TextBox 44">
            <a:extLst>
              <a:ext uri="{FF2B5EF4-FFF2-40B4-BE49-F238E27FC236}">
                <a16:creationId xmlns:a16="http://schemas.microsoft.com/office/drawing/2014/main" id="{92AC8B25-FF1B-43CF-B3BA-9C0D657E17CE}"/>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developer</a:t>
            </a:r>
          </a:p>
        </p:txBody>
      </p:sp>
      <p:sp>
        <p:nvSpPr>
          <p:cNvPr id="47" name="TextBox 46">
            <a:extLst>
              <a:ext uri="{FF2B5EF4-FFF2-40B4-BE49-F238E27FC236}">
                <a16:creationId xmlns:a16="http://schemas.microsoft.com/office/drawing/2014/main" id="{AECEEDDB-2E54-4E30-A9F4-65C37AE1AE23}"/>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dirty="0">
                <a:solidFill>
                  <a:schemeClr val="bg1"/>
                </a:solidFill>
              </a:rPr>
              <a:t>RPA infrastructure engineer</a:t>
            </a:r>
          </a:p>
        </p:txBody>
      </p:sp>
      <p:sp>
        <p:nvSpPr>
          <p:cNvPr id="49" name="TextBox 48">
            <a:extLst>
              <a:ext uri="{FF2B5EF4-FFF2-40B4-BE49-F238E27FC236}">
                <a16:creationId xmlns:a16="http://schemas.microsoft.com/office/drawing/2014/main" id="{B67306E7-458D-49A6-BBAC-933A18D63A55}"/>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dirty="0">
                <a:solidFill>
                  <a:schemeClr val="bg1"/>
                </a:solidFill>
              </a:rPr>
              <a:t>RPA service support</a:t>
            </a:r>
          </a:p>
        </p:txBody>
      </p:sp>
      <p:sp>
        <p:nvSpPr>
          <p:cNvPr id="51" name="TextBox 50">
            <a:extLst>
              <a:ext uri="{FF2B5EF4-FFF2-40B4-BE49-F238E27FC236}">
                <a16:creationId xmlns:a16="http://schemas.microsoft.com/office/drawing/2014/main" id="{902D68D5-2AC1-4A82-9602-033F406E69FA}"/>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dirty="0">
                <a:solidFill>
                  <a:schemeClr val="bg1"/>
                </a:solidFill>
              </a:rPr>
              <a:t>RPA solution architect</a:t>
            </a:r>
          </a:p>
        </p:txBody>
      </p:sp>
      <p:sp>
        <p:nvSpPr>
          <p:cNvPr id="53" name="TextBox 52">
            <a:extLst>
              <a:ext uri="{FF2B5EF4-FFF2-40B4-BE49-F238E27FC236}">
                <a16:creationId xmlns:a16="http://schemas.microsoft.com/office/drawing/2014/main" id="{5C82730C-D3AC-470F-A110-15092B022273}"/>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dirty="0">
                <a:solidFill>
                  <a:schemeClr val="bg1"/>
                </a:solidFill>
              </a:rPr>
              <a:t>Satellite</a:t>
            </a:r>
          </a:p>
        </p:txBody>
      </p:sp>
      <p:sp>
        <p:nvSpPr>
          <p:cNvPr id="55" name="TextBox 54">
            <a:extLst>
              <a:ext uri="{FF2B5EF4-FFF2-40B4-BE49-F238E27FC236}">
                <a16:creationId xmlns:a16="http://schemas.microsoft.com/office/drawing/2014/main" id="{60C21AB4-BBA4-4650-A765-EA34F568644D}"/>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dirty="0">
                <a:solidFill>
                  <a:schemeClr val="bg1"/>
                </a:solidFill>
              </a:rPr>
              <a:t>Share alt</a:t>
            </a:r>
          </a:p>
        </p:txBody>
      </p:sp>
      <p:sp>
        <p:nvSpPr>
          <p:cNvPr id="57" name="TextBox 56">
            <a:extLst>
              <a:ext uri="{FF2B5EF4-FFF2-40B4-BE49-F238E27FC236}">
                <a16:creationId xmlns:a16="http://schemas.microsoft.com/office/drawing/2014/main" id="{4C66B8EF-2125-451E-93D3-2428E1A7F8FF}"/>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dirty="0">
                <a:solidFill>
                  <a:schemeClr val="bg1"/>
                </a:solidFill>
              </a:rPr>
              <a:t>Slideshow</a:t>
            </a:r>
          </a:p>
        </p:txBody>
      </p:sp>
      <p:sp>
        <p:nvSpPr>
          <p:cNvPr id="59" name="TextBox 58">
            <a:extLst>
              <a:ext uri="{FF2B5EF4-FFF2-40B4-BE49-F238E27FC236}">
                <a16:creationId xmlns:a16="http://schemas.microsoft.com/office/drawing/2014/main" id="{A0D34C36-2B96-493B-907C-B046F9B9E221}"/>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dirty="0">
                <a:solidFill>
                  <a:schemeClr val="bg1"/>
                </a:solidFill>
              </a:rPr>
              <a:t>Seamless integration</a:t>
            </a:r>
          </a:p>
        </p:txBody>
      </p:sp>
      <p:sp>
        <p:nvSpPr>
          <p:cNvPr id="61" name="TextBox 60">
            <a:extLst>
              <a:ext uri="{FF2B5EF4-FFF2-40B4-BE49-F238E27FC236}">
                <a16:creationId xmlns:a16="http://schemas.microsoft.com/office/drawing/2014/main" id="{C4A80DA5-9586-4261-85DB-E9EC4412ABE8}"/>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dirty="0">
                <a:solidFill>
                  <a:schemeClr val="bg1"/>
                </a:solidFill>
              </a:rPr>
              <a:t>Seamless integration alt</a:t>
            </a:r>
          </a:p>
        </p:txBody>
      </p:sp>
      <p:sp>
        <p:nvSpPr>
          <p:cNvPr id="63" name="TextBox 62">
            <a:extLst>
              <a:ext uri="{FF2B5EF4-FFF2-40B4-BE49-F238E27FC236}">
                <a16:creationId xmlns:a16="http://schemas.microsoft.com/office/drawing/2014/main" id="{4DA54841-3694-4B44-B428-0294041F5CCC}"/>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dirty="0">
                <a:solidFill>
                  <a:schemeClr val="bg1"/>
                </a:solidFill>
              </a:rPr>
              <a:t>Search</a:t>
            </a:r>
          </a:p>
        </p:txBody>
      </p:sp>
      <p:sp>
        <p:nvSpPr>
          <p:cNvPr id="64" name="TextBox 63">
            <a:extLst>
              <a:ext uri="{FF2B5EF4-FFF2-40B4-BE49-F238E27FC236}">
                <a16:creationId xmlns:a16="http://schemas.microsoft.com/office/drawing/2014/main" id="{A8A21B57-3B9D-44D8-B259-EE052856F6A1}"/>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dirty="0">
                <a:solidFill>
                  <a:schemeClr val="bg1"/>
                </a:solidFill>
              </a:rPr>
              <a:t>Secure </a:t>
            </a:r>
          </a:p>
          <a:p>
            <a:pPr algn="ctr"/>
            <a:r>
              <a:rPr lang="en-US" sz="800" dirty="0">
                <a:solidFill>
                  <a:schemeClr val="bg1"/>
                </a:solidFill>
              </a:rPr>
              <a:t>team collab</a:t>
            </a:r>
          </a:p>
        </p:txBody>
      </p:sp>
      <p:sp>
        <p:nvSpPr>
          <p:cNvPr id="65" name="TextBox 64">
            <a:extLst>
              <a:ext uri="{FF2B5EF4-FFF2-40B4-BE49-F238E27FC236}">
                <a16:creationId xmlns:a16="http://schemas.microsoft.com/office/drawing/2014/main" id="{46D658C5-DE66-49A9-9D7C-A9F26F42106D}"/>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dirty="0">
                <a:solidFill>
                  <a:schemeClr val="bg1"/>
                </a:solidFill>
              </a:rPr>
              <a:t>Security</a:t>
            </a:r>
          </a:p>
        </p:txBody>
      </p:sp>
      <p:sp>
        <p:nvSpPr>
          <p:cNvPr id="67" name="TextBox 66">
            <a:extLst>
              <a:ext uri="{FF2B5EF4-FFF2-40B4-BE49-F238E27FC236}">
                <a16:creationId xmlns:a16="http://schemas.microsoft.com/office/drawing/2014/main" id="{01B6F18E-B252-42FE-83DD-4A8621AE8EA1}"/>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dirty="0">
                <a:solidFill>
                  <a:schemeClr val="bg1"/>
                </a:solidFill>
              </a:rPr>
              <a:t>Share</a:t>
            </a:r>
          </a:p>
        </p:txBody>
      </p:sp>
      <p:sp>
        <p:nvSpPr>
          <p:cNvPr id="69" name="TextBox 68">
            <a:extLst>
              <a:ext uri="{FF2B5EF4-FFF2-40B4-BE49-F238E27FC236}">
                <a16:creationId xmlns:a16="http://schemas.microsoft.com/office/drawing/2014/main" id="{7B8A564C-73A6-4E1B-B0B2-E60A3875B23A}"/>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dirty="0">
                <a:solidFill>
                  <a:schemeClr val="bg1"/>
                </a:solidFill>
              </a:rPr>
              <a:t>Solutions</a:t>
            </a:r>
          </a:p>
        </p:txBody>
      </p:sp>
      <p:sp>
        <p:nvSpPr>
          <p:cNvPr id="71" name="TextBox 70">
            <a:extLst>
              <a:ext uri="{FF2B5EF4-FFF2-40B4-BE49-F238E27FC236}">
                <a16:creationId xmlns:a16="http://schemas.microsoft.com/office/drawing/2014/main" id="{23322788-B0E8-4810-9F85-099E03294B34}"/>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sponsor</a:t>
            </a:r>
          </a:p>
        </p:txBody>
      </p:sp>
      <p:sp>
        <p:nvSpPr>
          <p:cNvPr id="73" name="TextBox 72">
            <a:extLst>
              <a:ext uri="{FF2B5EF4-FFF2-40B4-BE49-F238E27FC236}">
                <a16:creationId xmlns:a16="http://schemas.microsoft.com/office/drawing/2014/main" id="{D520B1DC-9673-453D-809A-04551CAA7DEB}"/>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dirty="0">
                <a:solidFill>
                  <a:schemeClr val="bg1"/>
                </a:solidFill>
              </a:rPr>
              <a:t>Thank you</a:t>
            </a:r>
          </a:p>
        </p:txBody>
      </p:sp>
      <p:sp>
        <p:nvSpPr>
          <p:cNvPr id="75" name="TextBox 74">
            <a:extLst>
              <a:ext uri="{FF2B5EF4-FFF2-40B4-BE49-F238E27FC236}">
                <a16:creationId xmlns:a16="http://schemas.microsoft.com/office/drawing/2014/main" id="{560E4F95-46A1-4C63-B40C-8AF6F785075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dirty="0">
                <a:solidFill>
                  <a:schemeClr val="bg1"/>
                </a:solidFill>
              </a:rPr>
              <a:t>Solutions alt</a:t>
            </a:r>
          </a:p>
        </p:txBody>
      </p:sp>
      <p:sp>
        <p:nvSpPr>
          <p:cNvPr id="77" name="TextBox 76">
            <a:extLst>
              <a:ext uri="{FF2B5EF4-FFF2-40B4-BE49-F238E27FC236}">
                <a16:creationId xmlns:a16="http://schemas.microsoft.com/office/drawing/2014/main" id="{F1584057-2144-400C-A3FB-CFF6BD8D7D8F}"/>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dirty="0">
                <a:solidFill>
                  <a:schemeClr val="bg1"/>
                </a:solidFill>
              </a:rPr>
              <a:t>Speed</a:t>
            </a:r>
          </a:p>
        </p:txBody>
      </p:sp>
      <p:sp>
        <p:nvSpPr>
          <p:cNvPr id="79" name="TextBox 78">
            <a:extLst>
              <a:ext uri="{FF2B5EF4-FFF2-40B4-BE49-F238E27FC236}">
                <a16:creationId xmlns:a16="http://schemas.microsoft.com/office/drawing/2014/main" id="{7D991B7F-E7B6-4245-8A0B-1A4B6AD8287C}"/>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dirty="0">
                <a:solidFill>
                  <a:schemeClr val="bg1"/>
                </a:solidFill>
              </a:rPr>
              <a:t>Stopwatch</a:t>
            </a:r>
          </a:p>
        </p:txBody>
      </p:sp>
      <p:sp>
        <p:nvSpPr>
          <p:cNvPr id="81" name="TextBox 80">
            <a:extLst>
              <a:ext uri="{FF2B5EF4-FFF2-40B4-BE49-F238E27FC236}">
                <a16:creationId xmlns:a16="http://schemas.microsoft.com/office/drawing/2014/main" id="{4AB04152-1628-4906-95CB-5201FFDED5AA}"/>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dirty="0">
                <a:solidFill>
                  <a:schemeClr val="bg1"/>
                </a:solidFill>
              </a:rPr>
              <a:t>Stories</a:t>
            </a:r>
          </a:p>
        </p:txBody>
      </p:sp>
      <p:sp>
        <p:nvSpPr>
          <p:cNvPr id="83" name="TextBox 82">
            <a:extLst>
              <a:ext uri="{FF2B5EF4-FFF2-40B4-BE49-F238E27FC236}">
                <a16:creationId xmlns:a16="http://schemas.microsoft.com/office/drawing/2014/main" id="{3345DEDE-57AC-4564-88E4-728209D4D688}"/>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dirty="0">
                <a:solidFill>
                  <a:schemeClr val="bg1"/>
                </a:solidFill>
              </a:rPr>
              <a:t>Success</a:t>
            </a:r>
          </a:p>
        </p:txBody>
      </p:sp>
      <p:sp>
        <p:nvSpPr>
          <p:cNvPr id="85" name="TextBox 84">
            <a:extLst>
              <a:ext uri="{FF2B5EF4-FFF2-40B4-BE49-F238E27FC236}">
                <a16:creationId xmlns:a16="http://schemas.microsoft.com/office/drawing/2014/main" id="{F99FC8D3-31C6-4006-BDED-1A10165E69B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Technology</a:t>
            </a:r>
          </a:p>
          <a:p>
            <a:pPr algn="ctr"/>
            <a:r>
              <a:rPr lang="en-US" sz="800" dirty="0">
                <a:solidFill>
                  <a:schemeClr val="bg1"/>
                </a:solidFill>
              </a:rPr>
              <a:t>alt 2</a:t>
            </a:r>
          </a:p>
        </p:txBody>
      </p:sp>
      <p:sp>
        <p:nvSpPr>
          <p:cNvPr id="87" name="TextBox 86">
            <a:extLst>
              <a:ext uri="{FF2B5EF4-FFF2-40B4-BE49-F238E27FC236}">
                <a16:creationId xmlns:a16="http://schemas.microsoft.com/office/drawing/2014/main" id="{0EB8FC8D-0A79-4319-9261-CD36B4ABB97D}"/>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Technology</a:t>
            </a:r>
          </a:p>
          <a:p>
            <a:pPr algn="ctr"/>
            <a:r>
              <a:rPr lang="en-US" sz="800" dirty="0">
                <a:solidFill>
                  <a:schemeClr val="bg1"/>
                </a:solidFill>
              </a:rPr>
              <a:t>alt 3</a:t>
            </a:r>
          </a:p>
        </p:txBody>
      </p:sp>
      <p:sp>
        <p:nvSpPr>
          <p:cNvPr id="89" name="TextBox 88">
            <a:extLst>
              <a:ext uri="{FF2B5EF4-FFF2-40B4-BE49-F238E27FC236}">
                <a16:creationId xmlns:a16="http://schemas.microsoft.com/office/drawing/2014/main" id="{16B83C2F-B73D-4004-8DC2-17B0D1C49484}"/>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dirty="0">
                <a:solidFill>
                  <a:schemeClr val="bg1"/>
                </a:solidFill>
              </a:rPr>
              <a:t>Support</a:t>
            </a:r>
          </a:p>
        </p:txBody>
      </p:sp>
      <p:sp>
        <p:nvSpPr>
          <p:cNvPr id="91" name="TextBox 90">
            <a:extLst>
              <a:ext uri="{FF2B5EF4-FFF2-40B4-BE49-F238E27FC236}">
                <a16:creationId xmlns:a16="http://schemas.microsoft.com/office/drawing/2014/main" id="{30196A34-1DAA-4E1C-BBDB-E2F5837A315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dirty="0">
                <a:solidFill>
                  <a:schemeClr val="bg1"/>
                </a:solidFill>
              </a:rPr>
              <a:t>Survey</a:t>
            </a:r>
          </a:p>
        </p:txBody>
      </p:sp>
      <p:sp>
        <p:nvSpPr>
          <p:cNvPr id="93" name="TextBox 92">
            <a:extLst>
              <a:ext uri="{FF2B5EF4-FFF2-40B4-BE49-F238E27FC236}">
                <a16:creationId xmlns:a16="http://schemas.microsoft.com/office/drawing/2014/main" id="{0C514B26-407F-4715-BFD2-7CDDED791699}"/>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dirty="0">
                <a:solidFill>
                  <a:schemeClr val="bg1"/>
                </a:solidFill>
              </a:rPr>
              <a:t>Tap Touch</a:t>
            </a:r>
          </a:p>
        </p:txBody>
      </p:sp>
      <p:sp>
        <p:nvSpPr>
          <p:cNvPr id="95" name="TextBox 94">
            <a:extLst>
              <a:ext uri="{FF2B5EF4-FFF2-40B4-BE49-F238E27FC236}">
                <a16:creationId xmlns:a16="http://schemas.microsoft.com/office/drawing/2014/main" id="{D95D0E53-FB20-4E57-B9AE-D44137D79D2C}"/>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dirty="0">
                <a:solidFill>
                  <a:schemeClr val="bg1"/>
                </a:solidFill>
              </a:rPr>
              <a:t>Target</a:t>
            </a:r>
          </a:p>
        </p:txBody>
      </p:sp>
      <p:sp>
        <p:nvSpPr>
          <p:cNvPr id="97" name="TextBox 96">
            <a:extLst>
              <a:ext uri="{FF2B5EF4-FFF2-40B4-BE49-F238E27FC236}">
                <a16:creationId xmlns:a16="http://schemas.microsoft.com/office/drawing/2014/main" id="{512526B0-C75B-49BD-A318-2D3A5990D94A}"/>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dirty="0">
                <a:solidFill>
                  <a:schemeClr val="bg1"/>
                </a:solidFill>
              </a:rPr>
              <a:t>Technology</a:t>
            </a:r>
          </a:p>
        </p:txBody>
      </p:sp>
      <p:sp>
        <p:nvSpPr>
          <p:cNvPr id="132" name="TextBox 131">
            <a:extLst>
              <a:ext uri="{FF2B5EF4-FFF2-40B4-BE49-F238E27FC236}">
                <a16:creationId xmlns:a16="http://schemas.microsoft.com/office/drawing/2014/main" id="{3E6A5E6B-F338-4C46-AF63-8A5DF28B0486}"/>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dirty="0">
                <a:solidFill>
                  <a:schemeClr val="bg1"/>
                </a:solidFill>
              </a:rPr>
              <a:t>Technology </a:t>
            </a:r>
          </a:p>
          <a:p>
            <a:pPr algn="ctr"/>
            <a:r>
              <a:rPr lang="en-US" sz="800" dirty="0">
                <a:solidFill>
                  <a:schemeClr val="bg1"/>
                </a:solidFill>
              </a:rPr>
              <a:t>alt</a:t>
            </a:r>
          </a:p>
        </p:txBody>
      </p:sp>
      <p:sp>
        <p:nvSpPr>
          <p:cNvPr id="134" name="TextBox 133">
            <a:extLst>
              <a:ext uri="{FF2B5EF4-FFF2-40B4-BE49-F238E27FC236}">
                <a16:creationId xmlns:a16="http://schemas.microsoft.com/office/drawing/2014/main" id="{0DCCDCF5-E8D7-4E41-BEC8-0334D020EFFA}"/>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dirty="0">
                <a:solidFill>
                  <a:schemeClr val="bg1"/>
                </a:solidFill>
              </a:rPr>
              <a:t>Tent</a:t>
            </a:r>
          </a:p>
        </p:txBody>
      </p:sp>
      <p:sp>
        <p:nvSpPr>
          <p:cNvPr id="136" name="TextBox 135">
            <a:extLst>
              <a:ext uri="{FF2B5EF4-FFF2-40B4-BE49-F238E27FC236}">
                <a16:creationId xmlns:a16="http://schemas.microsoft.com/office/drawing/2014/main" id="{21BFBAFB-C564-42F2-B053-F6DCF22C9194}"/>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dirty="0">
                <a:solidFill>
                  <a:schemeClr val="bg1"/>
                </a:solidFill>
              </a:rPr>
              <a:t>Student</a:t>
            </a:r>
          </a:p>
        </p:txBody>
      </p:sp>
      <p:sp>
        <p:nvSpPr>
          <p:cNvPr id="138" name="TextBox 137">
            <a:extLst>
              <a:ext uri="{FF2B5EF4-FFF2-40B4-BE49-F238E27FC236}">
                <a16:creationId xmlns:a16="http://schemas.microsoft.com/office/drawing/2014/main" id="{1CBE3880-04C9-47AE-8296-7D814D2476F0}"/>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dirty="0">
                <a:solidFill>
                  <a:schemeClr val="bg1"/>
                </a:solidFill>
              </a:rPr>
              <a:t>Time saver</a:t>
            </a:r>
          </a:p>
        </p:txBody>
      </p:sp>
      <p:sp>
        <p:nvSpPr>
          <p:cNvPr id="140" name="TextBox 139">
            <a:extLst>
              <a:ext uri="{FF2B5EF4-FFF2-40B4-BE49-F238E27FC236}">
                <a16:creationId xmlns:a16="http://schemas.microsoft.com/office/drawing/2014/main" id="{AEADC09C-0D4F-41A1-938E-4BA5DD932790}"/>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dirty="0">
                <a:solidFill>
                  <a:schemeClr val="bg1"/>
                </a:solidFill>
              </a:rPr>
              <a:t>User</a:t>
            </a:r>
          </a:p>
        </p:txBody>
      </p:sp>
      <p:sp>
        <p:nvSpPr>
          <p:cNvPr id="142" name="TextBox 141">
            <a:extLst>
              <a:ext uri="{FF2B5EF4-FFF2-40B4-BE49-F238E27FC236}">
                <a16:creationId xmlns:a16="http://schemas.microsoft.com/office/drawing/2014/main" id="{C2BF9C2F-2C11-4BE5-9679-7ED3B905BD95}"/>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dirty="0">
                <a:solidFill>
                  <a:schemeClr val="bg1"/>
                </a:solidFill>
              </a:rPr>
              <a:t>User-OTM</a:t>
            </a:r>
          </a:p>
        </p:txBody>
      </p:sp>
      <p:sp>
        <p:nvSpPr>
          <p:cNvPr id="144" name="TextBox 143">
            <a:extLst>
              <a:ext uri="{FF2B5EF4-FFF2-40B4-BE49-F238E27FC236}">
                <a16:creationId xmlns:a16="http://schemas.microsoft.com/office/drawing/2014/main" id="{A2CCD9FD-B36B-4E9A-9E86-5FA76D828702}"/>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dirty="0">
                <a:solidFill>
                  <a:schemeClr val="bg1"/>
                </a:solidFill>
              </a:rPr>
              <a:t>Validate</a:t>
            </a:r>
          </a:p>
        </p:txBody>
      </p:sp>
      <p:sp>
        <p:nvSpPr>
          <p:cNvPr id="146" name="TextBox 145">
            <a:extLst>
              <a:ext uri="{FF2B5EF4-FFF2-40B4-BE49-F238E27FC236}">
                <a16:creationId xmlns:a16="http://schemas.microsoft.com/office/drawing/2014/main" id="{D27B6B10-EB62-41F8-A5E5-2132B65EF807}"/>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dirty="0">
                <a:solidFill>
                  <a:schemeClr val="bg1"/>
                </a:solidFill>
              </a:rPr>
              <a:t>Vendor</a:t>
            </a:r>
          </a:p>
        </p:txBody>
      </p:sp>
      <p:sp>
        <p:nvSpPr>
          <p:cNvPr id="148" name="TextBox 147">
            <a:extLst>
              <a:ext uri="{FF2B5EF4-FFF2-40B4-BE49-F238E27FC236}">
                <a16:creationId xmlns:a16="http://schemas.microsoft.com/office/drawing/2014/main" id="{47237AC3-0089-46CF-8AB5-24E9AC06306C}"/>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dirty="0">
                <a:solidFill>
                  <a:schemeClr val="bg1"/>
                </a:solidFill>
              </a:rPr>
              <a:t>Welcome</a:t>
            </a:r>
          </a:p>
        </p:txBody>
      </p:sp>
      <p:sp>
        <p:nvSpPr>
          <p:cNvPr id="150" name="TextBox 149">
            <a:extLst>
              <a:ext uri="{FF2B5EF4-FFF2-40B4-BE49-F238E27FC236}">
                <a16:creationId xmlns:a16="http://schemas.microsoft.com/office/drawing/2014/main" id="{11626867-B4FE-4CC2-B478-8953FA7E0F8F}"/>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dirty="0">
                <a:solidFill>
                  <a:schemeClr val="bg1"/>
                </a:solidFill>
              </a:rPr>
              <a:t>Zoom in</a:t>
            </a:r>
          </a:p>
        </p:txBody>
      </p:sp>
      <p:sp>
        <p:nvSpPr>
          <p:cNvPr id="152" name="TextBox 151">
            <a:extLst>
              <a:ext uri="{FF2B5EF4-FFF2-40B4-BE49-F238E27FC236}">
                <a16:creationId xmlns:a16="http://schemas.microsoft.com/office/drawing/2014/main" id="{E54DA6C6-2A86-4E90-A670-8F55A2BE8EC3}"/>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dirty="0">
                <a:solidFill>
                  <a:schemeClr val="bg1"/>
                </a:solidFill>
              </a:rPr>
              <a:t>Visibility off</a:t>
            </a:r>
          </a:p>
        </p:txBody>
      </p:sp>
      <p:sp>
        <p:nvSpPr>
          <p:cNvPr id="154" name="TextBox 153">
            <a:extLst>
              <a:ext uri="{FF2B5EF4-FFF2-40B4-BE49-F238E27FC236}">
                <a16:creationId xmlns:a16="http://schemas.microsoft.com/office/drawing/2014/main" id="{8B5A50D2-643E-444C-91AD-908719D83369}"/>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dirty="0">
                <a:solidFill>
                  <a:schemeClr val="bg1"/>
                </a:solidFill>
              </a:rPr>
              <a:t>Visibility on</a:t>
            </a:r>
          </a:p>
        </p:txBody>
      </p:sp>
      <p:sp>
        <p:nvSpPr>
          <p:cNvPr id="156" name="TextBox 155">
            <a:extLst>
              <a:ext uri="{FF2B5EF4-FFF2-40B4-BE49-F238E27FC236}">
                <a16:creationId xmlns:a16="http://schemas.microsoft.com/office/drawing/2014/main" id="{B4EF8EA4-DD3B-49C3-BB80-D59E4635EC30}"/>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dirty="0">
                <a:solidFill>
                  <a:schemeClr val="bg1"/>
                </a:solidFill>
              </a:rPr>
              <a:t>Warning</a:t>
            </a:r>
          </a:p>
        </p:txBody>
      </p:sp>
      <p:sp>
        <p:nvSpPr>
          <p:cNvPr id="158" name="TextBox 157">
            <a:extLst>
              <a:ext uri="{FF2B5EF4-FFF2-40B4-BE49-F238E27FC236}">
                <a16:creationId xmlns:a16="http://schemas.microsoft.com/office/drawing/2014/main" id="{7CC97ABF-8490-46A4-99AD-5DE36CE56F10}"/>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expert</a:t>
            </a:r>
          </a:p>
        </p:txBody>
      </p:sp>
      <p:sp>
        <p:nvSpPr>
          <p:cNvPr id="160" name="TextBox 159">
            <a:extLst>
              <a:ext uri="{FF2B5EF4-FFF2-40B4-BE49-F238E27FC236}">
                <a16:creationId xmlns:a16="http://schemas.microsoft.com/office/drawing/2014/main" id="{3848EC07-2C98-4BFC-8908-633AC4D09790}"/>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scraping</a:t>
            </a:r>
          </a:p>
        </p:txBody>
      </p:sp>
      <p:sp>
        <p:nvSpPr>
          <p:cNvPr id="162" name="TextBox 161">
            <a:extLst>
              <a:ext uri="{FF2B5EF4-FFF2-40B4-BE49-F238E27FC236}">
                <a16:creationId xmlns:a16="http://schemas.microsoft.com/office/drawing/2014/main" id="{1ACEBDC3-AAFD-453A-A449-A30BCDA7D302}"/>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testing</a:t>
            </a:r>
          </a:p>
        </p:txBody>
      </p:sp>
      <p:sp>
        <p:nvSpPr>
          <p:cNvPr id="164" name="TextBox 163">
            <a:extLst>
              <a:ext uri="{FF2B5EF4-FFF2-40B4-BE49-F238E27FC236}">
                <a16:creationId xmlns:a16="http://schemas.microsoft.com/office/drawing/2014/main" id="{4EB718B1-D19F-4956-A99B-00E654FCC9FD}"/>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dirty="0">
                <a:solidFill>
                  <a:schemeClr val="bg1"/>
                </a:solidFill>
              </a:rPr>
              <a:t>Zoom out</a:t>
            </a:r>
          </a:p>
        </p:txBody>
      </p:sp>
      <p:sp>
        <p:nvSpPr>
          <p:cNvPr id="166" name="TextBox 165">
            <a:extLst>
              <a:ext uri="{FF2B5EF4-FFF2-40B4-BE49-F238E27FC236}">
                <a16:creationId xmlns:a16="http://schemas.microsoft.com/office/drawing/2014/main" id="{003C8875-E82C-44D5-AE45-3DA1CA41D21D}"/>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dirty="0">
                <a:solidFill>
                  <a:schemeClr val="bg1"/>
                </a:solidFill>
              </a:rPr>
              <a:t>Vector </a:t>
            </a:r>
          </a:p>
          <a:p>
            <a:pPr algn="ctr"/>
            <a:r>
              <a:rPr lang="en-US" sz="800" dirty="0">
                <a:solidFill>
                  <a:schemeClr val="bg1"/>
                </a:solidFill>
              </a:rPr>
              <a:t>anchor</a:t>
            </a:r>
          </a:p>
        </p:txBody>
      </p:sp>
      <p:sp>
        <p:nvSpPr>
          <p:cNvPr id="168" name="TextBox 167">
            <a:extLst>
              <a:ext uri="{FF2B5EF4-FFF2-40B4-BE49-F238E27FC236}">
                <a16:creationId xmlns:a16="http://schemas.microsoft.com/office/drawing/2014/main" id="{7A4B47BD-0D93-4B99-B459-C2B7D07FCD7C}"/>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dirty="0">
                <a:solidFill>
                  <a:schemeClr val="bg1"/>
                </a:solidFill>
              </a:rPr>
              <a:t>Money </a:t>
            </a:r>
          </a:p>
          <a:p>
            <a:pPr algn="ctr"/>
            <a:r>
              <a:rPr lang="en-US" sz="800" dirty="0">
                <a:solidFill>
                  <a:schemeClr val="bg1"/>
                </a:solidFill>
              </a:rPr>
              <a:t>square</a:t>
            </a:r>
          </a:p>
        </p:txBody>
      </p:sp>
      <p:sp>
        <p:nvSpPr>
          <p:cNvPr id="170" name="TextBox 169">
            <a:extLst>
              <a:ext uri="{FF2B5EF4-FFF2-40B4-BE49-F238E27FC236}">
                <a16:creationId xmlns:a16="http://schemas.microsoft.com/office/drawing/2014/main" id="{DFC15D34-358D-4DEA-8E8D-C48B07C37AB8}"/>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dirty="0">
                <a:solidFill>
                  <a:schemeClr val="bg1"/>
                </a:solidFill>
              </a:rPr>
              <a:t>Location </a:t>
            </a:r>
          </a:p>
          <a:p>
            <a:pPr algn="ctr"/>
            <a:r>
              <a:rPr lang="en-US" sz="800" dirty="0">
                <a:solidFill>
                  <a:schemeClr val="bg1"/>
                </a:solidFill>
              </a:rPr>
              <a:t>pin</a:t>
            </a:r>
          </a:p>
        </p:txBody>
      </p:sp>
      <p:sp>
        <p:nvSpPr>
          <p:cNvPr id="172" name="TextBox 171">
            <a:extLst>
              <a:ext uri="{FF2B5EF4-FFF2-40B4-BE49-F238E27FC236}">
                <a16:creationId xmlns:a16="http://schemas.microsoft.com/office/drawing/2014/main" id="{87F72BE3-D534-4284-A70C-3BD278F6C1A4}"/>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dirty="0">
                <a:solidFill>
                  <a:schemeClr val="bg1"/>
                </a:solidFill>
              </a:rPr>
              <a:t>Lock</a:t>
            </a:r>
          </a:p>
        </p:txBody>
      </p:sp>
      <p:sp>
        <p:nvSpPr>
          <p:cNvPr id="174" name="TextBox 173">
            <a:extLst>
              <a:ext uri="{FF2B5EF4-FFF2-40B4-BE49-F238E27FC236}">
                <a16:creationId xmlns:a16="http://schemas.microsoft.com/office/drawing/2014/main" id="{FEE01BD9-6139-4E0D-B922-67C867A9BDBE}"/>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dirty="0">
                <a:solidFill>
                  <a:schemeClr val="bg1"/>
                </a:solidFill>
              </a:rPr>
              <a:t>Lock</a:t>
            </a:r>
          </a:p>
          <a:p>
            <a:pPr algn="ctr"/>
            <a:r>
              <a:rPr lang="en-US" sz="800" dirty="0">
                <a:solidFill>
                  <a:schemeClr val="bg1"/>
                </a:solidFill>
              </a:rPr>
              <a:t>open</a:t>
            </a:r>
          </a:p>
        </p:txBody>
      </p:sp>
      <p:sp>
        <p:nvSpPr>
          <p:cNvPr id="176" name="TextBox 175">
            <a:extLst>
              <a:ext uri="{FF2B5EF4-FFF2-40B4-BE49-F238E27FC236}">
                <a16:creationId xmlns:a16="http://schemas.microsoft.com/office/drawing/2014/main" id="{ADBCD4F3-C8FC-43A4-AAFF-D1488F9A259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dirty="0">
                <a:solidFill>
                  <a:schemeClr val="bg1"/>
                </a:solidFill>
              </a:rPr>
              <a:t>Macro recording</a:t>
            </a:r>
          </a:p>
        </p:txBody>
      </p:sp>
      <p:sp>
        <p:nvSpPr>
          <p:cNvPr id="178" name="TextBox 177">
            <a:extLst>
              <a:ext uri="{FF2B5EF4-FFF2-40B4-BE49-F238E27FC236}">
                <a16:creationId xmlns:a16="http://schemas.microsoft.com/office/drawing/2014/main" id="{6710C5FD-8886-40FE-8C9A-B8D7DA353CA4}"/>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dirty="0">
                <a:solidFill>
                  <a:schemeClr val="bg1"/>
                </a:solidFill>
              </a:rPr>
              <a:t>Managing</a:t>
            </a:r>
          </a:p>
        </p:txBody>
      </p:sp>
      <p:sp>
        <p:nvSpPr>
          <p:cNvPr id="180" name="TextBox 179">
            <a:extLst>
              <a:ext uri="{FF2B5EF4-FFF2-40B4-BE49-F238E27FC236}">
                <a16:creationId xmlns:a16="http://schemas.microsoft.com/office/drawing/2014/main" id="{07E21B9D-BD01-496C-A9DA-98E8D7B650A0}"/>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dirty="0">
                <a:solidFill>
                  <a:schemeClr val="bg1"/>
                </a:solidFill>
              </a:rPr>
              <a:t>Mobile</a:t>
            </a:r>
          </a:p>
          <a:p>
            <a:pPr algn="ctr"/>
            <a:r>
              <a:rPr lang="en-US" sz="800" dirty="0">
                <a:solidFill>
                  <a:schemeClr val="bg1"/>
                </a:solidFill>
              </a:rPr>
              <a:t>device</a:t>
            </a:r>
          </a:p>
        </p:txBody>
      </p:sp>
      <p:sp>
        <p:nvSpPr>
          <p:cNvPr id="182" name="TextBox 181">
            <a:extLst>
              <a:ext uri="{FF2B5EF4-FFF2-40B4-BE49-F238E27FC236}">
                <a16:creationId xmlns:a16="http://schemas.microsoft.com/office/drawing/2014/main" id="{2D8B9542-7916-443E-B1A3-250CE6082D41}"/>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dirty="0">
                <a:solidFill>
                  <a:schemeClr val="bg1"/>
                </a:solidFill>
              </a:rPr>
              <a:t>Money </a:t>
            </a:r>
          </a:p>
        </p:txBody>
      </p:sp>
      <p:sp>
        <p:nvSpPr>
          <p:cNvPr id="184" name="TextBox 183">
            <a:extLst>
              <a:ext uri="{FF2B5EF4-FFF2-40B4-BE49-F238E27FC236}">
                <a16:creationId xmlns:a16="http://schemas.microsoft.com/office/drawing/2014/main" id="{1DA33D66-306C-4341-B511-6EA3533FE605}"/>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dirty="0">
                <a:solidFill>
                  <a:schemeClr val="bg1"/>
                </a:solidFill>
              </a:rPr>
              <a:t>Managing alt</a:t>
            </a:r>
          </a:p>
        </p:txBody>
      </p:sp>
      <p:sp>
        <p:nvSpPr>
          <p:cNvPr id="186" name="TextBox 185">
            <a:extLst>
              <a:ext uri="{FF2B5EF4-FFF2-40B4-BE49-F238E27FC236}">
                <a16:creationId xmlns:a16="http://schemas.microsoft.com/office/drawing/2014/main" id="{B0898FAB-686C-4280-A6D4-F5D12F028047}"/>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dirty="0">
                <a:solidFill>
                  <a:schemeClr val="bg1"/>
                </a:solidFill>
              </a:rPr>
              <a:t>Map</a:t>
            </a:r>
          </a:p>
        </p:txBody>
      </p:sp>
      <p:sp>
        <p:nvSpPr>
          <p:cNvPr id="188" name="TextBox 187">
            <a:extLst>
              <a:ext uri="{FF2B5EF4-FFF2-40B4-BE49-F238E27FC236}">
                <a16:creationId xmlns:a16="http://schemas.microsoft.com/office/drawing/2014/main" id="{626A58BC-4A74-4B0B-9BDD-B20225A2AB4E}"/>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dirty="0">
                <a:solidFill>
                  <a:schemeClr val="bg1"/>
                </a:solidFill>
              </a:rPr>
              <a:t>Map alt</a:t>
            </a:r>
          </a:p>
        </p:txBody>
      </p:sp>
      <p:sp>
        <p:nvSpPr>
          <p:cNvPr id="190" name="TextBox 189">
            <a:extLst>
              <a:ext uri="{FF2B5EF4-FFF2-40B4-BE49-F238E27FC236}">
                <a16:creationId xmlns:a16="http://schemas.microsoft.com/office/drawing/2014/main" id="{B9813E16-B767-4B6B-BE03-EC86A2401856}"/>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dirty="0">
                <a:solidFill>
                  <a:schemeClr val="bg1"/>
                </a:solidFill>
              </a:rPr>
              <a:t>Map alt 2</a:t>
            </a:r>
          </a:p>
        </p:txBody>
      </p:sp>
      <p:sp>
        <p:nvSpPr>
          <p:cNvPr id="192" name="TextBox 191">
            <a:extLst>
              <a:ext uri="{FF2B5EF4-FFF2-40B4-BE49-F238E27FC236}">
                <a16:creationId xmlns:a16="http://schemas.microsoft.com/office/drawing/2014/main" id="{A6BF823C-A6F1-4E4F-AAA0-58396BB94E70}"/>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dirty="0">
                <a:solidFill>
                  <a:schemeClr val="bg1"/>
                </a:solidFill>
              </a:rPr>
              <a:t>Media</a:t>
            </a:r>
          </a:p>
        </p:txBody>
      </p:sp>
      <p:sp>
        <p:nvSpPr>
          <p:cNvPr id="194" name="TextBox 193">
            <a:extLst>
              <a:ext uri="{FF2B5EF4-FFF2-40B4-BE49-F238E27FC236}">
                <a16:creationId xmlns:a16="http://schemas.microsoft.com/office/drawing/2014/main" id="{DD510BAC-608B-4F7C-A5A0-054A20957EAC}"/>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dirty="0">
                <a:solidFill>
                  <a:schemeClr val="bg1"/>
                </a:solidFill>
              </a:rPr>
              <a:t>Mismatch</a:t>
            </a:r>
          </a:p>
        </p:txBody>
      </p:sp>
      <p:sp>
        <p:nvSpPr>
          <p:cNvPr id="196" name="TextBox 195">
            <a:extLst>
              <a:ext uri="{FF2B5EF4-FFF2-40B4-BE49-F238E27FC236}">
                <a16:creationId xmlns:a16="http://schemas.microsoft.com/office/drawing/2014/main" id="{D9E3D3D7-6725-4E37-9635-FC5B09249358}"/>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dirty="0">
                <a:solidFill>
                  <a:schemeClr val="bg1"/>
                </a:solidFill>
              </a:rPr>
              <a:t>Money </a:t>
            </a:r>
          </a:p>
          <a:p>
            <a:pPr algn="ctr"/>
            <a:r>
              <a:rPr lang="en-US" sz="800" dirty="0">
                <a:solidFill>
                  <a:schemeClr val="bg1"/>
                </a:solidFill>
              </a:rPr>
              <a:t>circle</a:t>
            </a:r>
          </a:p>
        </p:txBody>
      </p:sp>
      <p:sp>
        <p:nvSpPr>
          <p:cNvPr id="280" name="TextBox 279">
            <a:extLst>
              <a:ext uri="{FF2B5EF4-FFF2-40B4-BE49-F238E27FC236}">
                <a16:creationId xmlns:a16="http://schemas.microsoft.com/office/drawing/2014/main" id="{8B12A267-EBFE-40F7-816C-56D9CF3A6A4C}"/>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dirty="0">
                <a:solidFill>
                  <a:schemeClr val="bg1"/>
                </a:solidFill>
              </a:rPr>
              <a:t>Manage documents</a:t>
            </a:r>
          </a:p>
        </p:txBody>
      </p:sp>
      <p:sp>
        <p:nvSpPr>
          <p:cNvPr id="282" name="TextBox 281">
            <a:extLst>
              <a:ext uri="{FF2B5EF4-FFF2-40B4-BE49-F238E27FC236}">
                <a16:creationId xmlns:a16="http://schemas.microsoft.com/office/drawing/2014/main" id="{8C781E9F-1076-49CA-BB35-8678770FE9E2}"/>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dirty="0">
                <a:solidFill>
                  <a:schemeClr val="bg1"/>
                </a:solidFill>
              </a:rPr>
              <a:t>QA</a:t>
            </a:r>
          </a:p>
        </p:txBody>
      </p:sp>
      <p:sp>
        <p:nvSpPr>
          <p:cNvPr id="284" name="TextBox 283">
            <a:extLst>
              <a:ext uri="{FF2B5EF4-FFF2-40B4-BE49-F238E27FC236}">
                <a16:creationId xmlns:a16="http://schemas.microsoft.com/office/drawing/2014/main" id="{87AD569D-B8FC-4487-84C9-AE656107FC79}"/>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dirty="0">
                <a:solidFill>
                  <a:schemeClr val="bg1"/>
                </a:solidFill>
              </a:rPr>
              <a:t>Monitoring</a:t>
            </a:r>
          </a:p>
        </p:txBody>
      </p:sp>
      <p:sp>
        <p:nvSpPr>
          <p:cNvPr id="286" name="TextBox 285">
            <a:extLst>
              <a:ext uri="{FF2B5EF4-FFF2-40B4-BE49-F238E27FC236}">
                <a16:creationId xmlns:a16="http://schemas.microsoft.com/office/drawing/2014/main" id="{BACCC718-E1BB-422E-849F-998C4DE74CEA}"/>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dirty="0">
                <a:solidFill>
                  <a:schemeClr val="bg1"/>
                </a:solidFill>
              </a:rPr>
              <a:t>Monitoring alt</a:t>
            </a:r>
          </a:p>
        </p:txBody>
      </p:sp>
      <p:sp>
        <p:nvSpPr>
          <p:cNvPr id="288" name="TextBox 287">
            <a:extLst>
              <a:ext uri="{FF2B5EF4-FFF2-40B4-BE49-F238E27FC236}">
                <a16:creationId xmlns:a16="http://schemas.microsoft.com/office/drawing/2014/main" id="{A6FCE92B-D40F-4839-8CB0-E2AC188CC26F}"/>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dirty="0">
                <a:solidFill>
                  <a:schemeClr val="bg1"/>
                </a:solidFill>
              </a:rPr>
              <a:t>Note</a:t>
            </a:r>
          </a:p>
        </p:txBody>
      </p:sp>
      <p:sp>
        <p:nvSpPr>
          <p:cNvPr id="290" name="TextBox 289">
            <a:extLst>
              <a:ext uri="{FF2B5EF4-FFF2-40B4-BE49-F238E27FC236}">
                <a16:creationId xmlns:a16="http://schemas.microsoft.com/office/drawing/2014/main" id="{A6C222AB-6D20-414D-9842-28E1ABAAD794}"/>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dirty="0">
                <a:solidFill>
                  <a:schemeClr val="bg1"/>
                </a:solidFill>
              </a:rPr>
              <a:t>OCR</a:t>
            </a:r>
          </a:p>
        </p:txBody>
      </p:sp>
      <p:sp>
        <p:nvSpPr>
          <p:cNvPr id="292" name="TextBox 291">
            <a:extLst>
              <a:ext uri="{FF2B5EF4-FFF2-40B4-BE49-F238E27FC236}">
                <a16:creationId xmlns:a16="http://schemas.microsoft.com/office/drawing/2014/main" id="{F87B50F6-2F12-4815-92CF-AE2F27483131}"/>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dirty="0">
                <a:solidFill>
                  <a:schemeClr val="bg1"/>
                </a:solidFill>
              </a:rPr>
              <a:t>Phone </a:t>
            </a:r>
          </a:p>
          <a:p>
            <a:pPr algn="ctr"/>
            <a:r>
              <a:rPr lang="en-US" sz="800" dirty="0">
                <a:solidFill>
                  <a:schemeClr val="bg1"/>
                </a:solidFill>
              </a:rPr>
              <a:t>call</a:t>
            </a:r>
          </a:p>
        </p:txBody>
      </p:sp>
      <p:sp>
        <p:nvSpPr>
          <p:cNvPr id="294" name="TextBox 293">
            <a:extLst>
              <a:ext uri="{FF2B5EF4-FFF2-40B4-BE49-F238E27FC236}">
                <a16:creationId xmlns:a16="http://schemas.microsoft.com/office/drawing/2014/main" id="{D1CB2122-73A8-4064-8D09-D7BE6E5D5C9E}"/>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dirty="0">
                <a:solidFill>
                  <a:schemeClr val="bg1"/>
                </a:solidFill>
              </a:rPr>
              <a:t>Proof of concept</a:t>
            </a:r>
          </a:p>
        </p:txBody>
      </p:sp>
      <p:sp>
        <p:nvSpPr>
          <p:cNvPr id="296" name="TextBox 295">
            <a:extLst>
              <a:ext uri="{FF2B5EF4-FFF2-40B4-BE49-F238E27FC236}">
                <a16:creationId xmlns:a16="http://schemas.microsoft.com/office/drawing/2014/main" id="{A1C428B7-37E2-4CB8-BAB2-A06F67DC831A}"/>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dirty="0">
                <a:solidFill>
                  <a:schemeClr val="bg1"/>
                </a:solidFill>
              </a:rPr>
              <a:t>Proof of concept 2</a:t>
            </a:r>
          </a:p>
        </p:txBody>
      </p:sp>
      <p:sp>
        <p:nvSpPr>
          <p:cNvPr id="298" name="TextBox 297">
            <a:extLst>
              <a:ext uri="{FF2B5EF4-FFF2-40B4-BE49-F238E27FC236}">
                <a16:creationId xmlns:a16="http://schemas.microsoft.com/office/drawing/2014/main" id="{5F61578E-78C4-4B2D-9AD7-E0AED486CB0F}"/>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dirty="0">
                <a:solidFill>
                  <a:schemeClr val="bg1"/>
                </a:solidFill>
              </a:rPr>
              <a:t>Pivot</a:t>
            </a:r>
          </a:p>
        </p:txBody>
      </p:sp>
      <p:sp>
        <p:nvSpPr>
          <p:cNvPr id="300" name="TextBox 299">
            <a:extLst>
              <a:ext uri="{FF2B5EF4-FFF2-40B4-BE49-F238E27FC236}">
                <a16:creationId xmlns:a16="http://schemas.microsoft.com/office/drawing/2014/main" id="{62FA26B4-DED1-45C5-AD24-A088DF12A9C2}"/>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dirty="0">
                <a:solidFill>
                  <a:schemeClr val="bg1"/>
                </a:solidFill>
              </a:rPr>
              <a:t>Plugin</a:t>
            </a:r>
          </a:p>
        </p:txBody>
      </p:sp>
      <p:sp>
        <p:nvSpPr>
          <p:cNvPr id="302" name="TextBox 301">
            <a:extLst>
              <a:ext uri="{FF2B5EF4-FFF2-40B4-BE49-F238E27FC236}">
                <a16:creationId xmlns:a16="http://schemas.microsoft.com/office/drawing/2014/main" id="{59579CF6-371E-4D6D-AEE6-B151B8789EB4}"/>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dirty="0">
                <a:solidFill>
                  <a:schemeClr val="bg1"/>
                </a:solidFill>
              </a:rPr>
              <a:t>Process identification</a:t>
            </a:r>
          </a:p>
        </p:txBody>
      </p:sp>
      <p:sp>
        <p:nvSpPr>
          <p:cNvPr id="304" name="TextBox 303">
            <a:extLst>
              <a:ext uri="{FF2B5EF4-FFF2-40B4-BE49-F238E27FC236}">
                <a16:creationId xmlns:a16="http://schemas.microsoft.com/office/drawing/2014/main" id="{21CFD8E2-5605-4046-A0EB-ED006A0E0DB1}"/>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dirty="0">
                <a:solidFill>
                  <a:schemeClr val="bg1"/>
                </a:solidFill>
              </a:rPr>
              <a:t>Process identification 2</a:t>
            </a:r>
          </a:p>
        </p:txBody>
      </p:sp>
      <p:sp>
        <p:nvSpPr>
          <p:cNvPr id="306" name="TextBox 305">
            <a:extLst>
              <a:ext uri="{FF2B5EF4-FFF2-40B4-BE49-F238E27FC236}">
                <a16:creationId xmlns:a16="http://schemas.microsoft.com/office/drawing/2014/main" id="{B1754DEB-2B82-418D-82D8-CB8E0EB41F2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dirty="0">
                <a:solidFill>
                  <a:schemeClr val="bg1"/>
                </a:solidFill>
              </a:rPr>
              <a:t>Project</a:t>
            </a:r>
          </a:p>
        </p:txBody>
      </p:sp>
      <p:sp>
        <p:nvSpPr>
          <p:cNvPr id="308" name="TextBox 307">
            <a:extLst>
              <a:ext uri="{FF2B5EF4-FFF2-40B4-BE49-F238E27FC236}">
                <a16:creationId xmlns:a16="http://schemas.microsoft.com/office/drawing/2014/main" id="{26F11A8C-BB88-412C-B933-23AA36C9F2F7}"/>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dirty="0">
                <a:solidFill>
                  <a:schemeClr val="bg1"/>
                </a:solidFill>
              </a:rPr>
              <a:t>Promoter bullhorn</a:t>
            </a:r>
          </a:p>
        </p:txBody>
      </p:sp>
      <p:sp>
        <p:nvSpPr>
          <p:cNvPr id="310" name="TextBox 309">
            <a:extLst>
              <a:ext uri="{FF2B5EF4-FFF2-40B4-BE49-F238E27FC236}">
                <a16:creationId xmlns:a16="http://schemas.microsoft.com/office/drawing/2014/main" id="{2D9CC8AD-B318-4429-8371-611D8CAE132B}"/>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dirty="0">
                <a:solidFill>
                  <a:schemeClr val="bg1"/>
                </a:solidFill>
              </a:rPr>
              <a:t>Public </a:t>
            </a:r>
          </a:p>
          <a:p>
            <a:pPr algn="ctr"/>
            <a:r>
              <a:rPr lang="en-US" sz="800" dirty="0">
                <a:solidFill>
                  <a:schemeClr val="bg1"/>
                </a:solidFill>
              </a:rPr>
              <a:t>sector</a:t>
            </a:r>
          </a:p>
        </p:txBody>
      </p:sp>
      <p:sp>
        <p:nvSpPr>
          <p:cNvPr id="312" name="TextBox 311">
            <a:extLst>
              <a:ext uri="{FF2B5EF4-FFF2-40B4-BE49-F238E27FC236}">
                <a16:creationId xmlns:a16="http://schemas.microsoft.com/office/drawing/2014/main" id="{AE385186-759D-4797-A591-88E53792751C}"/>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dirty="0">
                <a:solidFill>
                  <a:schemeClr val="bg1"/>
                </a:solidFill>
              </a:rPr>
              <a:t>OCR alt</a:t>
            </a:r>
          </a:p>
        </p:txBody>
      </p:sp>
      <p:sp>
        <p:nvSpPr>
          <p:cNvPr id="2" name="Title 1">
            <a:extLst>
              <a:ext uri="{FF2B5EF4-FFF2-40B4-BE49-F238E27FC236}">
                <a16:creationId xmlns:a16="http://schemas.microsoft.com/office/drawing/2014/main" id="{E2F83E11-7C8E-4BFE-9AF0-BB79D507B2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53256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Icons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026C5A-1148-4A65-A2E6-87A142686441}"/>
              </a:ext>
            </a:extLst>
          </p:cNvPr>
          <p:cNvSpPr/>
          <p:nvPr userDrawn="1"/>
        </p:nvSpPr>
        <p:spPr>
          <a:xfrm>
            <a:off x="0" y="1143000"/>
            <a:ext cx="12188825" cy="571499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4" name="TextBox 3">
            <a:extLst>
              <a:ext uri="{FF2B5EF4-FFF2-40B4-BE49-F238E27FC236}">
                <a16:creationId xmlns:a16="http://schemas.microsoft.com/office/drawing/2014/main" id="{34735C1A-1459-487F-B7D7-404BA0480FFE}"/>
              </a:ext>
            </a:extLst>
          </p:cNvPr>
          <p:cNvSpPr txBox="1"/>
          <p:nvPr userDrawn="1"/>
        </p:nvSpPr>
        <p:spPr>
          <a:xfrm>
            <a:off x="440508" y="1710252"/>
            <a:ext cx="709636" cy="338554"/>
          </a:xfrm>
          <a:prstGeom prst="rect">
            <a:avLst/>
          </a:prstGeom>
          <a:noFill/>
        </p:spPr>
        <p:txBody>
          <a:bodyPr wrap="square" lIns="0" rIns="0">
            <a:spAutoFit/>
          </a:bodyPr>
          <a:lstStyle/>
          <a:p>
            <a:pPr algn="ctr"/>
            <a:r>
              <a:rPr lang="en-US" sz="800" dirty="0">
                <a:solidFill>
                  <a:schemeClr val="bg1"/>
                </a:solidFill>
              </a:rPr>
              <a:t>Web </a:t>
            </a:r>
            <a:br>
              <a:rPr lang="en-US" sz="800" dirty="0">
                <a:solidFill>
                  <a:schemeClr val="bg1"/>
                </a:solidFill>
              </a:rPr>
            </a:br>
            <a:r>
              <a:rPr lang="en-US" sz="800" dirty="0">
                <a:solidFill>
                  <a:schemeClr val="bg1"/>
                </a:solidFill>
              </a:rPr>
              <a:t>scraping</a:t>
            </a:r>
          </a:p>
        </p:txBody>
      </p:sp>
      <p:sp>
        <p:nvSpPr>
          <p:cNvPr id="6" name="TextBox 5">
            <a:extLst>
              <a:ext uri="{FF2B5EF4-FFF2-40B4-BE49-F238E27FC236}">
                <a16:creationId xmlns:a16="http://schemas.microsoft.com/office/drawing/2014/main" id="{4EAB2A13-7FE6-48D5-9361-839B1F913D0B}"/>
              </a:ext>
            </a:extLst>
          </p:cNvPr>
          <p:cNvSpPr txBox="1"/>
          <p:nvPr userDrawn="1"/>
        </p:nvSpPr>
        <p:spPr>
          <a:xfrm>
            <a:off x="1147053" y="1710252"/>
            <a:ext cx="709636" cy="338554"/>
          </a:xfrm>
          <a:prstGeom prst="rect">
            <a:avLst/>
          </a:prstGeom>
          <a:noFill/>
        </p:spPr>
        <p:txBody>
          <a:bodyPr wrap="square" lIns="0" rIns="0">
            <a:spAutoFit/>
          </a:bodyPr>
          <a:lstStyle/>
          <a:p>
            <a:pPr algn="ctr"/>
            <a:r>
              <a:rPr lang="en-US" sz="800" dirty="0">
                <a:solidFill>
                  <a:schemeClr val="bg1"/>
                </a:solidFill>
              </a:rPr>
              <a:t>Thank </a:t>
            </a:r>
            <a:br>
              <a:rPr lang="en-US" sz="800" dirty="0">
                <a:solidFill>
                  <a:schemeClr val="bg1"/>
                </a:solidFill>
              </a:rPr>
            </a:br>
            <a:r>
              <a:rPr lang="en-US" sz="800" dirty="0">
                <a:solidFill>
                  <a:schemeClr val="bg1"/>
                </a:solidFill>
              </a:rPr>
              <a:t>you</a:t>
            </a:r>
          </a:p>
        </p:txBody>
      </p:sp>
      <p:sp>
        <p:nvSpPr>
          <p:cNvPr id="8" name="TextBox 7">
            <a:extLst>
              <a:ext uri="{FF2B5EF4-FFF2-40B4-BE49-F238E27FC236}">
                <a16:creationId xmlns:a16="http://schemas.microsoft.com/office/drawing/2014/main" id="{C241002E-AE5F-438D-9DB5-7BE0D2447496}"/>
              </a:ext>
            </a:extLst>
          </p:cNvPr>
          <p:cNvSpPr txBox="1"/>
          <p:nvPr userDrawn="1"/>
        </p:nvSpPr>
        <p:spPr>
          <a:xfrm>
            <a:off x="1853598" y="1710252"/>
            <a:ext cx="709636" cy="338554"/>
          </a:xfrm>
          <a:prstGeom prst="rect">
            <a:avLst/>
          </a:prstGeom>
          <a:noFill/>
        </p:spPr>
        <p:txBody>
          <a:bodyPr wrap="square" lIns="0" rIns="0">
            <a:spAutoFit/>
          </a:bodyPr>
          <a:lstStyle/>
          <a:p>
            <a:pPr algn="ctr"/>
            <a:r>
              <a:rPr lang="en-US" sz="800" dirty="0">
                <a:solidFill>
                  <a:schemeClr val="bg1"/>
                </a:solidFill>
              </a:rPr>
              <a:t>Automated data entry</a:t>
            </a:r>
          </a:p>
        </p:txBody>
      </p:sp>
      <p:sp>
        <p:nvSpPr>
          <p:cNvPr id="9" name="TextBox 8">
            <a:extLst>
              <a:ext uri="{FF2B5EF4-FFF2-40B4-BE49-F238E27FC236}">
                <a16:creationId xmlns:a16="http://schemas.microsoft.com/office/drawing/2014/main" id="{366A7C67-43D3-4811-8C64-6740A8C77E72}"/>
              </a:ext>
            </a:extLst>
          </p:cNvPr>
          <p:cNvSpPr txBox="1"/>
          <p:nvPr userDrawn="1"/>
        </p:nvSpPr>
        <p:spPr>
          <a:xfrm>
            <a:off x="2560143" y="1710252"/>
            <a:ext cx="709636" cy="215444"/>
          </a:xfrm>
          <a:prstGeom prst="rect">
            <a:avLst/>
          </a:prstGeom>
          <a:noFill/>
        </p:spPr>
        <p:txBody>
          <a:bodyPr wrap="square" lIns="0" rIns="0">
            <a:spAutoFit/>
          </a:bodyPr>
          <a:lstStyle/>
          <a:p>
            <a:pPr algn="ctr"/>
            <a:r>
              <a:rPr lang="en-US" sz="800" dirty="0">
                <a:solidFill>
                  <a:schemeClr val="bg1"/>
                </a:solidFill>
              </a:rPr>
              <a:t>Automation</a:t>
            </a:r>
          </a:p>
        </p:txBody>
      </p:sp>
      <p:sp>
        <p:nvSpPr>
          <p:cNvPr id="10" name="TextBox 9">
            <a:extLst>
              <a:ext uri="{FF2B5EF4-FFF2-40B4-BE49-F238E27FC236}">
                <a16:creationId xmlns:a16="http://schemas.microsoft.com/office/drawing/2014/main" id="{8F995122-54A9-4FF5-80BF-827DEA5BD63C}"/>
              </a:ext>
            </a:extLst>
          </p:cNvPr>
          <p:cNvSpPr txBox="1"/>
          <p:nvPr userDrawn="1"/>
        </p:nvSpPr>
        <p:spPr>
          <a:xfrm>
            <a:off x="3266688" y="1710252"/>
            <a:ext cx="709636" cy="338554"/>
          </a:xfrm>
          <a:prstGeom prst="rect">
            <a:avLst/>
          </a:prstGeom>
          <a:noFill/>
        </p:spPr>
        <p:txBody>
          <a:bodyPr wrap="square" lIns="0" rIns="0">
            <a:spAutoFit/>
          </a:bodyPr>
          <a:lstStyle/>
          <a:p>
            <a:pPr algn="ctr"/>
            <a:r>
              <a:rPr lang="en-US" sz="800" dirty="0">
                <a:solidFill>
                  <a:schemeClr val="bg1"/>
                </a:solidFill>
              </a:rPr>
              <a:t>Background</a:t>
            </a:r>
            <a:br>
              <a:rPr lang="en-US" sz="800" dirty="0">
                <a:solidFill>
                  <a:schemeClr val="bg1"/>
                </a:solidFill>
              </a:rPr>
            </a:br>
            <a:r>
              <a:rPr lang="en-US" sz="800" dirty="0">
                <a:solidFill>
                  <a:schemeClr val="bg1"/>
                </a:solidFill>
              </a:rPr>
              <a:t>automation</a:t>
            </a:r>
          </a:p>
        </p:txBody>
      </p:sp>
      <p:sp>
        <p:nvSpPr>
          <p:cNvPr id="12" name="TextBox 11">
            <a:extLst>
              <a:ext uri="{FF2B5EF4-FFF2-40B4-BE49-F238E27FC236}">
                <a16:creationId xmlns:a16="http://schemas.microsoft.com/office/drawing/2014/main" id="{EF237658-3743-4349-9D3A-F64B49456FFB}"/>
              </a:ext>
            </a:extLst>
          </p:cNvPr>
          <p:cNvSpPr txBox="1"/>
          <p:nvPr userDrawn="1"/>
        </p:nvSpPr>
        <p:spPr>
          <a:xfrm>
            <a:off x="3973233" y="1710252"/>
            <a:ext cx="709636" cy="215444"/>
          </a:xfrm>
          <a:prstGeom prst="rect">
            <a:avLst/>
          </a:prstGeom>
          <a:noFill/>
        </p:spPr>
        <p:txBody>
          <a:bodyPr wrap="square" lIns="0" rIns="0">
            <a:spAutoFit/>
          </a:bodyPr>
          <a:lstStyle/>
          <a:p>
            <a:pPr algn="ctr"/>
            <a:r>
              <a:rPr lang="en-US" sz="800" dirty="0">
                <a:solidFill>
                  <a:schemeClr val="bg1"/>
                </a:solidFill>
              </a:rPr>
              <a:t>Big scale</a:t>
            </a:r>
          </a:p>
        </p:txBody>
      </p:sp>
      <p:sp>
        <p:nvSpPr>
          <p:cNvPr id="14" name="TextBox 13">
            <a:extLst>
              <a:ext uri="{FF2B5EF4-FFF2-40B4-BE49-F238E27FC236}">
                <a16:creationId xmlns:a16="http://schemas.microsoft.com/office/drawing/2014/main" id="{F3D45A5B-0395-453B-A8E3-7CB5154800EA}"/>
              </a:ext>
            </a:extLst>
          </p:cNvPr>
          <p:cNvSpPr txBox="1"/>
          <p:nvPr userDrawn="1"/>
        </p:nvSpPr>
        <p:spPr>
          <a:xfrm>
            <a:off x="4679778" y="1710252"/>
            <a:ext cx="709636" cy="215444"/>
          </a:xfrm>
          <a:prstGeom prst="rect">
            <a:avLst/>
          </a:prstGeom>
          <a:noFill/>
        </p:spPr>
        <p:txBody>
          <a:bodyPr wrap="square" lIns="0" rIns="0">
            <a:spAutoFit/>
          </a:bodyPr>
          <a:lstStyle/>
          <a:p>
            <a:pPr algn="ctr"/>
            <a:r>
              <a:rPr lang="en-US" sz="800" dirty="0">
                <a:solidFill>
                  <a:schemeClr val="bg1"/>
                </a:solidFill>
              </a:rPr>
              <a:t>Bookmark</a:t>
            </a:r>
          </a:p>
        </p:txBody>
      </p:sp>
      <p:sp>
        <p:nvSpPr>
          <p:cNvPr id="16" name="TextBox 15">
            <a:extLst>
              <a:ext uri="{FF2B5EF4-FFF2-40B4-BE49-F238E27FC236}">
                <a16:creationId xmlns:a16="http://schemas.microsoft.com/office/drawing/2014/main" id="{3A186D34-FDA7-4E20-807B-28BA06F5FC7D}"/>
              </a:ext>
            </a:extLst>
          </p:cNvPr>
          <p:cNvSpPr txBox="1"/>
          <p:nvPr userDrawn="1"/>
        </p:nvSpPr>
        <p:spPr>
          <a:xfrm>
            <a:off x="5386323" y="1710252"/>
            <a:ext cx="709636" cy="338554"/>
          </a:xfrm>
          <a:prstGeom prst="rect">
            <a:avLst/>
          </a:prstGeom>
          <a:noFill/>
        </p:spPr>
        <p:txBody>
          <a:bodyPr wrap="square" lIns="0" rIns="0">
            <a:spAutoFit/>
          </a:bodyPr>
          <a:lstStyle/>
          <a:p>
            <a:pPr algn="ctr"/>
            <a:r>
              <a:rPr lang="en-US" sz="800" dirty="0">
                <a:solidFill>
                  <a:schemeClr val="bg1"/>
                </a:solidFill>
              </a:rPr>
              <a:t>Business partner alt 2</a:t>
            </a:r>
          </a:p>
        </p:txBody>
      </p:sp>
      <p:sp>
        <p:nvSpPr>
          <p:cNvPr id="18" name="TextBox 17">
            <a:extLst>
              <a:ext uri="{FF2B5EF4-FFF2-40B4-BE49-F238E27FC236}">
                <a16:creationId xmlns:a16="http://schemas.microsoft.com/office/drawing/2014/main" id="{BEE869D7-13A9-405D-BC63-717725A7AE66}"/>
              </a:ext>
            </a:extLst>
          </p:cNvPr>
          <p:cNvSpPr txBox="1"/>
          <p:nvPr userDrawn="1"/>
        </p:nvSpPr>
        <p:spPr>
          <a:xfrm>
            <a:off x="6092868" y="1710252"/>
            <a:ext cx="709636" cy="338554"/>
          </a:xfrm>
          <a:prstGeom prst="rect">
            <a:avLst/>
          </a:prstGeom>
          <a:noFill/>
        </p:spPr>
        <p:txBody>
          <a:bodyPr wrap="square" lIns="0" rIns="0">
            <a:spAutoFit/>
          </a:bodyPr>
          <a:lstStyle/>
          <a:p>
            <a:pPr algn="ctr"/>
            <a:r>
              <a:rPr lang="en-US" sz="800" dirty="0">
                <a:solidFill>
                  <a:schemeClr val="bg1"/>
                </a:solidFill>
              </a:rPr>
              <a:t>Business partner alt</a:t>
            </a:r>
          </a:p>
        </p:txBody>
      </p:sp>
      <p:sp>
        <p:nvSpPr>
          <p:cNvPr id="20" name="TextBox 19">
            <a:extLst>
              <a:ext uri="{FF2B5EF4-FFF2-40B4-BE49-F238E27FC236}">
                <a16:creationId xmlns:a16="http://schemas.microsoft.com/office/drawing/2014/main" id="{83586A05-EBB5-425E-8FA2-6CDA1AA910BA}"/>
              </a:ext>
            </a:extLst>
          </p:cNvPr>
          <p:cNvSpPr txBox="1"/>
          <p:nvPr userDrawn="1"/>
        </p:nvSpPr>
        <p:spPr>
          <a:xfrm>
            <a:off x="6799413" y="1710252"/>
            <a:ext cx="709636" cy="338554"/>
          </a:xfrm>
          <a:prstGeom prst="rect">
            <a:avLst/>
          </a:prstGeom>
          <a:noFill/>
        </p:spPr>
        <p:txBody>
          <a:bodyPr wrap="square" lIns="0" rIns="0">
            <a:spAutoFit/>
          </a:bodyPr>
          <a:lstStyle/>
          <a:p>
            <a:pPr algn="ctr"/>
            <a:r>
              <a:rPr lang="en-US" sz="800" dirty="0">
                <a:solidFill>
                  <a:schemeClr val="bg1"/>
                </a:solidFill>
              </a:rPr>
              <a:t>Business </a:t>
            </a:r>
            <a:r>
              <a:rPr lang="en-US" sz="800" dirty="0" err="1">
                <a:solidFill>
                  <a:schemeClr val="bg1"/>
                </a:solidFill>
              </a:rPr>
              <a:t>partnerup</a:t>
            </a:r>
            <a:endParaRPr lang="en-US" sz="800" dirty="0">
              <a:solidFill>
                <a:schemeClr val="bg1"/>
              </a:solidFill>
            </a:endParaRPr>
          </a:p>
        </p:txBody>
      </p:sp>
      <p:sp>
        <p:nvSpPr>
          <p:cNvPr id="22" name="TextBox 21">
            <a:extLst>
              <a:ext uri="{FF2B5EF4-FFF2-40B4-BE49-F238E27FC236}">
                <a16:creationId xmlns:a16="http://schemas.microsoft.com/office/drawing/2014/main" id="{52D3B3AB-F9AF-4929-844A-F05989401165}"/>
              </a:ext>
            </a:extLst>
          </p:cNvPr>
          <p:cNvSpPr txBox="1"/>
          <p:nvPr userDrawn="1"/>
        </p:nvSpPr>
        <p:spPr>
          <a:xfrm>
            <a:off x="7505958" y="1710252"/>
            <a:ext cx="709636" cy="215444"/>
          </a:xfrm>
          <a:prstGeom prst="rect">
            <a:avLst/>
          </a:prstGeom>
          <a:noFill/>
        </p:spPr>
        <p:txBody>
          <a:bodyPr wrap="square" lIns="0" rIns="0">
            <a:spAutoFit/>
          </a:bodyPr>
          <a:lstStyle/>
          <a:p>
            <a:pPr algn="ctr"/>
            <a:r>
              <a:rPr lang="en-US" sz="800" dirty="0">
                <a:solidFill>
                  <a:schemeClr val="bg1"/>
                </a:solidFill>
              </a:rPr>
              <a:t>Certification</a:t>
            </a:r>
          </a:p>
        </p:txBody>
      </p:sp>
      <p:sp>
        <p:nvSpPr>
          <p:cNvPr id="24" name="TextBox 23">
            <a:extLst>
              <a:ext uri="{FF2B5EF4-FFF2-40B4-BE49-F238E27FC236}">
                <a16:creationId xmlns:a16="http://schemas.microsoft.com/office/drawing/2014/main" id="{65C7AAFE-A53B-4BBE-BEAC-222BF94F9B98}"/>
              </a:ext>
            </a:extLst>
          </p:cNvPr>
          <p:cNvSpPr txBox="1"/>
          <p:nvPr userDrawn="1"/>
        </p:nvSpPr>
        <p:spPr>
          <a:xfrm>
            <a:off x="8212503" y="1710252"/>
            <a:ext cx="709636" cy="215444"/>
          </a:xfrm>
          <a:prstGeom prst="rect">
            <a:avLst/>
          </a:prstGeom>
          <a:noFill/>
        </p:spPr>
        <p:txBody>
          <a:bodyPr wrap="square" lIns="0" rIns="0">
            <a:spAutoFit/>
          </a:bodyPr>
          <a:lstStyle/>
          <a:p>
            <a:pPr algn="ctr"/>
            <a:r>
              <a:rPr lang="en-US" sz="800" dirty="0">
                <a:solidFill>
                  <a:schemeClr val="bg1"/>
                </a:solidFill>
              </a:rPr>
              <a:t>Chart</a:t>
            </a:r>
          </a:p>
        </p:txBody>
      </p:sp>
      <p:sp>
        <p:nvSpPr>
          <p:cNvPr id="26" name="TextBox 25">
            <a:extLst>
              <a:ext uri="{FF2B5EF4-FFF2-40B4-BE49-F238E27FC236}">
                <a16:creationId xmlns:a16="http://schemas.microsoft.com/office/drawing/2014/main" id="{5D645E55-7C1A-4830-85F9-43E1DBDFC48F}"/>
              </a:ext>
            </a:extLst>
          </p:cNvPr>
          <p:cNvSpPr txBox="1"/>
          <p:nvPr userDrawn="1"/>
        </p:nvSpPr>
        <p:spPr>
          <a:xfrm>
            <a:off x="8919048" y="1710252"/>
            <a:ext cx="709636" cy="338554"/>
          </a:xfrm>
          <a:prstGeom prst="rect">
            <a:avLst/>
          </a:prstGeom>
          <a:noFill/>
        </p:spPr>
        <p:txBody>
          <a:bodyPr wrap="square" lIns="0" rIns="0">
            <a:spAutoFit/>
          </a:bodyPr>
          <a:lstStyle/>
          <a:p>
            <a:pPr algn="ctr"/>
            <a:r>
              <a:rPr lang="en-US" sz="800" dirty="0">
                <a:solidFill>
                  <a:schemeClr val="bg1"/>
                </a:solidFill>
              </a:rPr>
              <a:t>Course foundation 2</a:t>
            </a:r>
          </a:p>
        </p:txBody>
      </p:sp>
      <p:sp>
        <p:nvSpPr>
          <p:cNvPr id="28" name="TextBox 27">
            <a:extLst>
              <a:ext uri="{FF2B5EF4-FFF2-40B4-BE49-F238E27FC236}">
                <a16:creationId xmlns:a16="http://schemas.microsoft.com/office/drawing/2014/main" id="{1CD59EBB-E444-4C1E-B9D5-971F2D28E120}"/>
              </a:ext>
            </a:extLst>
          </p:cNvPr>
          <p:cNvSpPr txBox="1"/>
          <p:nvPr userDrawn="1"/>
        </p:nvSpPr>
        <p:spPr>
          <a:xfrm>
            <a:off x="9625593" y="1710252"/>
            <a:ext cx="709636" cy="338554"/>
          </a:xfrm>
          <a:prstGeom prst="rect">
            <a:avLst/>
          </a:prstGeom>
          <a:noFill/>
        </p:spPr>
        <p:txBody>
          <a:bodyPr wrap="square" lIns="0" rIns="0">
            <a:spAutoFit/>
          </a:bodyPr>
          <a:lstStyle/>
          <a:p>
            <a:pPr algn="ctr"/>
            <a:r>
              <a:rPr lang="en-US" sz="800" dirty="0">
                <a:solidFill>
                  <a:schemeClr val="bg1"/>
                </a:solidFill>
              </a:rPr>
              <a:t>Course foundation 3</a:t>
            </a:r>
          </a:p>
        </p:txBody>
      </p:sp>
      <p:sp>
        <p:nvSpPr>
          <p:cNvPr id="30" name="TextBox 29">
            <a:extLst>
              <a:ext uri="{FF2B5EF4-FFF2-40B4-BE49-F238E27FC236}">
                <a16:creationId xmlns:a16="http://schemas.microsoft.com/office/drawing/2014/main" id="{40C6EC6E-4185-4BF7-8559-A4BF42C3F6C7}"/>
              </a:ext>
            </a:extLst>
          </p:cNvPr>
          <p:cNvSpPr txBox="1"/>
          <p:nvPr userDrawn="1"/>
        </p:nvSpPr>
        <p:spPr>
          <a:xfrm>
            <a:off x="10332138" y="1710252"/>
            <a:ext cx="709636" cy="338554"/>
          </a:xfrm>
          <a:prstGeom prst="rect">
            <a:avLst/>
          </a:prstGeom>
          <a:noFill/>
        </p:spPr>
        <p:txBody>
          <a:bodyPr wrap="square" lIns="0" rIns="0">
            <a:spAutoFit/>
          </a:bodyPr>
          <a:lstStyle/>
          <a:p>
            <a:pPr algn="ctr"/>
            <a:r>
              <a:rPr lang="en-US" sz="800" dirty="0">
                <a:solidFill>
                  <a:schemeClr val="bg1"/>
                </a:solidFill>
              </a:rPr>
              <a:t>Course foundation</a:t>
            </a:r>
          </a:p>
        </p:txBody>
      </p:sp>
      <p:sp>
        <p:nvSpPr>
          <p:cNvPr id="32" name="TextBox 31">
            <a:extLst>
              <a:ext uri="{FF2B5EF4-FFF2-40B4-BE49-F238E27FC236}">
                <a16:creationId xmlns:a16="http://schemas.microsoft.com/office/drawing/2014/main" id="{7047B854-7EDD-4D19-A957-8B334E1210D6}"/>
              </a:ext>
            </a:extLst>
          </p:cNvPr>
          <p:cNvSpPr txBox="1"/>
          <p:nvPr userDrawn="1"/>
        </p:nvSpPr>
        <p:spPr>
          <a:xfrm>
            <a:off x="11038681" y="1710252"/>
            <a:ext cx="709636" cy="338554"/>
          </a:xfrm>
          <a:prstGeom prst="rect">
            <a:avLst/>
          </a:prstGeom>
          <a:noFill/>
        </p:spPr>
        <p:txBody>
          <a:bodyPr wrap="square" lIns="0" rIns="0">
            <a:spAutoFit/>
          </a:bodyPr>
          <a:lstStyle/>
          <a:p>
            <a:pPr algn="ctr"/>
            <a:r>
              <a:rPr lang="en-US" sz="800" dirty="0">
                <a:solidFill>
                  <a:schemeClr val="bg1"/>
                </a:solidFill>
              </a:rPr>
              <a:t>Web </a:t>
            </a:r>
            <a:br>
              <a:rPr lang="en-US" sz="800" dirty="0">
                <a:solidFill>
                  <a:schemeClr val="bg1"/>
                </a:solidFill>
              </a:rPr>
            </a:br>
            <a:r>
              <a:rPr lang="en-US" sz="800" dirty="0">
                <a:solidFill>
                  <a:schemeClr val="bg1"/>
                </a:solidFill>
              </a:rPr>
              <a:t>expert</a:t>
            </a:r>
          </a:p>
        </p:txBody>
      </p:sp>
      <p:sp>
        <p:nvSpPr>
          <p:cNvPr id="34" name="TextBox 33">
            <a:extLst>
              <a:ext uri="{FF2B5EF4-FFF2-40B4-BE49-F238E27FC236}">
                <a16:creationId xmlns:a16="http://schemas.microsoft.com/office/drawing/2014/main" id="{ADEE8021-E9E5-460F-84B0-5A4B52E44EC9}"/>
              </a:ext>
            </a:extLst>
          </p:cNvPr>
          <p:cNvSpPr txBox="1"/>
          <p:nvPr userDrawn="1"/>
        </p:nvSpPr>
        <p:spPr>
          <a:xfrm>
            <a:off x="440508" y="2532310"/>
            <a:ext cx="709636" cy="338554"/>
          </a:xfrm>
          <a:prstGeom prst="rect">
            <a:avLst/>
          </a:prstGeom>
          <a:noFill/>
        </p:spPr>
        <p:txBody>
          <a:bodyPr wrap="square" lIns="0" rIns="0">
            <a:spAutoFit/>
          </a:bodyPr>
          <a:lstStyle/>
          <a:p>
            <a:pPr algn="ctr"/>
            <a:r>
              <a:rPr lang="en-US" sz="800" dirty="0">
                <a:solidFill>
                  <a:schemeClr val="bg1"/>
                </a:solidFill>
              </a:rPr>
              <a:t>Course-orchestrator</a:t>
            </a:r>
          </a:p>
        </p:txBody>
      </p:sp>
      <p:sp>
        <p:nvSpPr>
          <p:cNvPr id="36" name="TextBox 35">
            <a:extLst>
              <a:ext uri="{FF2B5EF4-FFF2-40B4-BE49-F238E27FC236}">
                <a16:creationId xmlns:a16="http://schemas.microsoft.com/office/drawing/2014/main" id="{94BBFC25-4898-440A-A476-B43161B78208}"/>
              </a:ext>
            </a:extLst>
          </p:cNvPr>
          <p:cNvSpPr txBox="1"/>
          <p:nvPr userDrawn="1"/>
        </p:nvSpPr>
        <p:spPr>
          <a:xfrm>
            <a:off x="1147053" y="2532310"/>
            <a:ext cx="709636" cy="215444"/>
          </a:xfrm>
          <a:prstGeom prst="rect">
            <a:avLst/>
          </a:prstGeom>
          <a:noFill/>
        </p:spPr>
        <p:txBody>
          <a:bodyPr wrap="square" lIns="0" rIns="0">
            <a:spAutoFit/>
          </a:bodyPr>
          <a:lstStyle/>
          <a:p>
            <a:pPr algn="ctr"/>
            <a:r>
              <a:rPr lang="en-US" sz="800" dirty="0">
                <a:solidFill>
                  <a:schemeClr val="bg1"/>
                </a:solidFill>
              </a:rPr>
              <a:t>CRM</a:t>
            </a:r>
          </a:p>
        </p:txBody>
      </p:sp>
      <p:sp>
        <p:nvSpPr>
          <p:cNvPr id="38" name="TextBox 37">
            <a:extLst>
              <a:ext uri="{FF2B5EF4-FFF2-40B4-BE49-F238E27FC236}">
                <a16:creationId xmlns:a16="http://schemas.microsoft.com/office/drawing/2014/main" id="{CA745A70-9984-47FA-AA05-88FFB4303870}"/>
              </a:ext>
            </a:extLst>
          </p:cNvPr>
          <p:cNvSpPr txBox="1"/>
          <p:nvPr userDrawn="1"/>
        </p:nvSpPr>
        <p:spPr>
          <a:xfrm>
            <a:off x="1853598" y="2532310"/>
            <a:ext cx="709636" cy="215444"/>
          </a:xfrm>
          <a:prstGeom prst="rect">
            <a:avLst/>
          </a:prstGeom>
          <a:noFill/>
        </p:spPr>
        <p:txBody>
          <a:bodyPr wrap="square" lIns="0" rIns="0">
            <a:spAutoFit/>
          </a:bodyPr>
          <a:lstStyle/>
          <a:p>
            <a:pPr algn="ctr"/>
            <a:r>
              <a:rPr lang="en-US" sz="800" dirty="0">
                <a:solidFill>
                  <a:schemeClr val="bg1"/>
                </a:solidFill>
              </a:rPr>
              <a:t>Crown</a:t>
            </a:r>
          </a:p>
        </p:txBody>
      </p:sp>
      <p:sp>
        <p:nvSpPr>
          <p:cNvPr id="40" name="TextBox 39">
            <a:extLst>
              <a:ext uri="{FF2B5EF4-FFF2-40B4-BE49-F238E27FC236}">
                <a16:creationId xmlns:a16="http://schemas.microsoft.com/office/drawing/2014/main" id="{762B05EC-9AC5-4D80-8563-C6D8703F992D}"/>
              </a:ext>
            </a:extLst>
          </p:cNvPr>
          <p:cNvSpPr txBox="1"/>
          <p:nvPr userDrawn="1"/>
        </p:nvSpPr>
        <p:spPr>
          <a:xfrm>
            <a:off x="2560143" y="2532310"/>
            <a:ext cx="709636" cy="338554"/>
          </a:xfrm>
          <a:prstGeom prst="rect">
            <a:avLst/>
          </a:prstGeom>
          <a:noFill/>
        </p:spPr>
        <p:txBody>
          <a:bodyPr wrap="square" lIns="0" rIns="0">
            <a:spAutoFit/>
          </a:bodyPr>
          <a:lstStyle/>
          <a:p>
            <a:pPr algn="ctr"/>
            <a:r>
              <a:rPr lang="en-US" sz="800" dirty="0">
                <a:solidFill>
                  <a:schemeClr val="bg1"/>
                </a:solidFill>
              </a:rPr>
              <a:t>Cultural acceptance</a:t>
            </a:r>
          </a:p>
        </p:txBody>
      </p:sp>
      <p:sp>
        <p:nvSpPr>
          <p:cNvPr id="42" name="TextBox 41">
            <a:extLst>
              <a:ext uri="{FF2B5EF4-FFF2-40B4-BE49-F238E27FC236}">
                <a16:creationId xmlns:a16="http://schemas.microsoft.com/office/drawing/2014/main" id="{DA7BFF46-4653-4019-8ED0-8F2D35EE11E0}"/>
              </a:ext>
            </a:extLst>
          </p:cNvPr>
          <p:cNvSpPr txBox="1"/>
          <p:nvPr userDrawn="1"/>
        </p:nvSpPr>
        <p:spPr>
          <a:xfrm>
            <a:off x="3266688" y="2532310"/>
            <a:ext cx="709636" cy="338554"/>
          </a:xfrm>
          <a:prstGeom prst="rect">
            <a:avLst/>
          </a:prstGeom>
          <a:noFill/>
        </p:spPr>
        <p:txBody>
          <a:bodyPr wrap="square" lIns="0" rIns="0">
            <a:spAutoFit/>
          </a:bodyPr>
          <a:lstStyle/>
          <a:p>
            <a:pPr algn="ctr"/>
            <a:r>
              <a:rPr lang="en-US" sz="800" dirty="0">
                <a:solidFill>
                  <a:schemeClr val="bg1"/>
                </a:solidFill>
              </a:rPr>
              <a:t>Desktop program</a:t>
            </a:r>
          </a:p>
        </p:txBody>
      </p:sp>
      <p:sp>
        <p:nvSpPr>
          <p:cNvPr id="44" name="TextBox 43">
            <a:extLst>
              <a:ext uri="{FF2B5EF4-FFF2-40B4-BE49-F238E27FC236}">
                <a16:creationId xmlns:a16="http://schemas.microsoft.com/office/drawing/2014/main" id="{4C54EA5B-B3FC-40F8-8EFC-CA9924E13F31}"/>
              </a:ext>
            </a:extLst>
          </p:cNvPr>
          <p:cNvSpPr txBox="1"/>
          <p:nvPr userDrawn="1"/>
        </p:nvSpPr>
        <p:spPr>
          <a:xfrm>
            <a:off x="3973233" y="2532310"/>
            <a:ext cx="709636" cy="215444"/>
          </a:xfrm>
          <a:prstGeom prst="rect">
            <a:avLst/>
          </a:prstGeom>
          <a:noFill/>
        </p:spPr>
        <p:txBody>
          <a:bodyPr wrap="square" lIns="0" rIns="0">
            <a:spAutoFit/>
          </a:bodyPr>
          <a:lstStyle/>
          <a:p>
            <a:pPr algn="ctr"/>
            <a:r>
              <a:rPr lang="en-US" sz="800" dirty="0">
                <a:solidFill>
                  <a:schemeClr val="bg1"/>
                </a:solidFill>
              </a:rPr>
              <a:t>Decrease</a:t>
            </a:r>
          </a:p>
        </p:txBody>
      </p:sp>
      <p:sp>
        <p:nvSpPr>
          <p:cNvPr id="46" name="TextBox 45">
            <a:extLst>
              <a:ext uri="{FF2B5EF4-FFF2-40B4-BE49-F238E27FC236}">
                <a16:creationId xmlns:a16="http://schemas.microsoft.com/office/drawing/2014/main" id="{C16E407F-DC88-4046-826A-AE9A29377D1C}"/>
              </a:ext>
            </a:extLst>
          </p:cNvPr>
          <p:cNvSpPr txBox="1"/>
          <p:nvPr userDrawn="1"/>
        </p:nvSpPr>
        <p:spPr>
          <a:xfrm>
            <a:off x="4679778" y="2532310"/>
            <a:ext cx="709636" cy="215444"/>
          </a:xfrm>
          <a:prstGeom prst="rect">
            <a:avLst/>
          </a:prstGeom>
          <a:noFill/>
        </p:spPr>
        <p:txBody>
          <a:bodyPr wrap="square" lIns="0" rIns="0">
            <a:spAutoFit/>
          </a:bodyPr>
          <a:lstStyle/>
          <a:p>
            <a:pPr algn="ctr"/>
            <a:r>
              <a:rPr lang="en-US" sz="800" dirty="0">
                <a:solidFill>
                  <a:schemeClr val="bg1"/>
                </a:solidFill>
              </a:rPr>
              <a:t>Document</a:t>
            </a:r>
          </a:p>
        </p:txBody>
      </p:sp>
      <p:sp>
        <p:nvSpPr>
          <p:cNvPr id="48" name="TextBox 47">
            <a:extLst>
              <a:ext uri="{FF2B5EF4-FFF2-40B4-BE49-F238E27FC236}">
                <a16:creationId xmlns:a16="http://schemas.microsoft.com/office/drawing/2014/main" id="{48A44460-3AAE-4A1E-BB67-82F4C5A83A9A}"/>
              </a:ext>
            </a:extLst>
          </p:cNvPr>
          <p:cNvSpPr txBox="1"/>
          <p:nvPr userDrawn="1"/>
        </p:nvSpPr>
        <p:spPr>
          <a:xfrm>
            <a:off x="5386323" y="2532310"/>
            <a:ext cx="709636" cy="215444"/>
          </a:xfrm>
          <a:prstGeom prst="rect">
            <a:avLst/>
          </a:prstGeom>
          <a:noFill/>
        </p:spPr>
        <p:txBody>
          <a:bodyPr wrap="square" lIns="0" rIns="0">
            <a:spAutoFit/>
          </a:bodyPr>
          <a:lstStyle/>
          <a:p>
            <a:pPr algn="ctr"/>
            <a:r>
              <a:rPr lang="en-US" sz="800" dirty="0">
                <a:solidFill>
                  <a:schemeClr val="bg1"/>
                </a:solidFill>
              </a:rPr>
              <a:t>Done</a:t>
            </a:r>
          </a:p>
        </p:txBody>
      </p:sp>
      <p:sp>
        <p:nvSpPr>
          <p:cNvPr id="50" name="TextBox 49">
            <a:extLst>
              <a:ext uri="{FF2B5EF4-FFF2-40B4-BE49-F238E27FC236}">
                <a16:creationId xmlns:a16="http://schemas.microsoft.com/office/drawing/2014/main" id="{3202F53F-7CEB-499D-A223-DC746FE9B184}"/>
              </a:ext>
            </a:extLst>
          </p:cNvPr>
          <p:cNvSpPr txBox="1"/>
          <p:nvPr userDrawn="1"/>
        </p:nvSpPr>
        <p:spPr>
          <a:xfrm>
            <a:off x="6092868" y="2532310"/>
            <a:ext cx="709636" cy="215444"/>
          </a:xfrm>
          <a:prstGeom prst="rect">
            <a:avLst/>
          </a:prstGeom>
          <a:noFill/>
        </p:spPr>
        <p:txBody>
          <a:bodyPr wrap="square" lIns="0" rIns="0">
            <a:spAutoFit/>
          </a:bodyPr>
          <a:lstStyle/>
          <a:p>
            <a:pPr algn="ctr"/>
            <a:r>
              <a:rPr lang="en-US" sz="800" dirty="0">
                <a:solidFill>
                  <a:schemeClr val="bg1"/>
                </a:solidFill>
              </a:rPr>
              <a:t>Ease of use</a:t>
            </a:r>
          </a:p>
        </p:txBody>
      </p:sp>
      <p:sp>
        <p:nvSpPr>
          <p:cNvPr id="52" name="TextBox 51">
            <a:extLst>
              <a:ext uri="{FF2B5EF4-FFF2-40B4-BE49-F238E27FC236}">
                <a16:creationId xmlns:a16="http://schemas.microsoft.com/office/drawing/2014/main" id="{CD2F218A-0F5D-42BF-964F-C454BBDD6490}"/>
              </a:ext>
            </a:extLst>
          </p:cNvPr>
          <p:cNvSpPr txBox="1"/>
          <p:nvPr userDrawn="1"/>
        </p:nvSpPr>
        <p:spPr>
          <a:xfrm>
            <a:off x="6799413" y="2532310"/>
            <a:ext cx="709636" cy="338554"/>
          </a:xfrm>
          <a:prstGeom prst="rect">
            <a:avLst/>
          </a:prstGeom>
          <a:noFill/>
        </p:spPr>
        <p:txBody>
          <a:bodyPr wrap="square" lIns="0" rIns="0">
            <a:spAutoFit/>
          </a:bodyPr>
          <a:lstStyle/>
          <a:p>
            <a:pPr algn="ctr"/>
            <a:r>
              <a:rPr lang="en-US" sz="800" dirty="0">
                <a:solidFill>
                  <a:schemeClr val="bg1"/>
                </a:solidFill>
              </a:rPr>
              <a:t>First reply </a:t>
            </a:r>
            <a:br>
              <a:rPr lang="en-US" sz="800" dirty="0">
                <a:solidFill>
                  <a:schemeClr val="bg1"/>
                </a:solidFill>
              </a:rPr>
            </a:br>
            <a:r>
              <a:rPr lang="en-US" sz="800" dirty="0">
                <a:solidFill>
                  <a:schemeClr val="bg1"/>
                </a:solidFill>
              </a:rPr>
              <a:t>by email</a:t>
            </a:r>
          </a:p>
        </p:txBody>
      </p:sp>
      <p:sp>
        <p:nvSpPr>
          <p:cNvPr id="54" name="TextBox 53">
            <a:extLst>
              <a:ext uri="{FF2B5EF4-FFF2-40B4-BE49-F238E27FC236}">
                <a16:creationId xmlns:a16="http://schemas.microsoft.com/office/drawing/2014/main" id="{8184C06B-6D8D-4DA8-B0FD-B05EB6D10A1D}"/>
              </a:ext>
            </a:extLst>
          </p:cNvPr>
          <p:cNvSpPr txBox="1"/>
          <p:nvPr userDrawn="1"/>
        </p:nvSpPr>
        <p:spPr>
          <a:xfrm>
            <a:off x="7505958" y="2532310"/>
            <a:ext cx="709636" cy="215444"/>
          </a:xfrm>
          <a:prstGeom prst="rect">
            <a:avLst/>
          </a:prstGeom>
          <a:noFill/>
        </p:spPr>
        <p:txBody>
          <a:bodyPr wrap="square" lIns="0" rIns="0">
            <a:spAutoFit/>
          </a:bodyPr>
          <a:lstStyle/>
          <a:p>
            <a:pPr algn="ctr"/>
            <a:r>
              <a:rPr lang="en-US" sz="800" dirty="0">
                <a:solidFill>
                  <a:schemeClr val="bg1"/>
                </a:solidFill>
              </a:rPr>
              <a:t>Flexibility</a:t>
            </a:r>
          </a:p>
        </p:txBody>
      </p:sp>
      <p:sp>
        <p:nvSpPr>
          <p:cNvPr id="56" name="TextBox 55">
            <a:extLst>
              <a:ext uri="{FF2B5EF4-FFF2-40B4-BE49-F238E27FC236}">
                <a16:creationId xmlns:a16="http://schemas.microsoft.com/office/drawing/2014/main" id="{51D63145-D224-40DE-AA12-96A17DECBE47}"/>
              </a:ext>
            </a:extLst>
          </p:cNvPr>
          <p:cNvSpPr txBox="1"/>
          <p:nvPr userDrawn="1"/>
        </p:nvSpPr>
        <p:spPr>
          <a:xfrm>
            <a:off x="8212503" y="2532310"/>
            <a:ext cx="709636" cy="215444"/>
          </a:xfrm>
          <a:prstGeom prst="rect">
            <a:avLst/>
          </a:prstGeom>
          <a:noFill/>
        </p:spPr>
        <p:txBody>
          <a:bodyPr wrap="square" lIns="0" rIns="0">
            <a:spAutoFit/>
          </a:bodyPr>
          <a:lstStyle/>
          <a:p>
            <a:pPr algn="ctr"/>
            <a:r>
              <a:rPr lang="en-US" sz="800" dirty="0">
                <a:solidFill>
                  <a:schemeClr val="bg1"/>
                </a:solidFill>
              </a:rPr>
              <a:t>Goals</a:t>
            </a:r>
          </a:p>
        </p:txBody>
      </p:sp>
      <p:sp>
        <p:nvSpPr>
          <p:cNvPr id="58" name="TextBox 57">
            <a:extLst>
              <a:ext uri="{FF2B5EF4-FFF2-40B4-BE49-F238E27FC236}">
                <a16:creationId xmlns:a16="http://schemas.microsoft.com/office/drawing/2014/main" id="{1C4078FA-C21A-4541-BA24-404A9784CEC0}"/>
              </a:ext>
            </a:extLst>
          </p:cNvPr>
          <p:cNvSpPr txBox="1"/>
          <p:nvPr userDrawn="1"/>
        </p:nvSpPr>
        <p:spPr>
          <a:xfrm>
            <a:off x="8919048" y="2532310"/>
            <a:ext cx="709636" cy="338554"/>
          </a:xfrm>
          <a:prstGeom prst="rect">
            <a:avLst/>
          </a:prstGeom>
          <a:noFill/>
        </p:spPr>
        <p:txBody>
          <a:bodyPr wrap="square" lIns="0" rIns="0">
            <a:spAutoFit/>
          </a:bodyPr>
          <a:lstStyle/>
          <a:p>
            <a:pPr algn="ctr"/>
            <a:r>
              <a:rPr lang="en-US" sz="800" dirty="0">
                <a:solidFill>
                  <a:schemeClr val="bg1"/>
                </a:solidFill>
              </a:rPr>
              <a:t>Group of </a:t>
            </a:r>
            <a:br>
              <a:rPr lang="en-US" sz="800" dirty="0">
                <a:solidFill>
                  <a:schemeClr val="bg1"/>
                </a:solidFill>
              </a:rPr>
            </a:br>
            <a:r>
              <a:rPr lang="en-US" sz="800" dirty="0">
                <a:solidFill>
                  <a:schemeClr val="bg1"/>
                </a:solidFill>
              </a:rPr>
              <a:t>users</a:t>
            </a:r>
          </a:p>
        </p:txBody>
      </p:sp>
      <p:sp>
        <p:nvSpPr>
          <p:cNvPr id="60" name="TextBox 59">
            <a:extLst>
              <a:ext uri="{FF2B5EF4-FFF2-40B4-BE49-F238E27FC236}">
                <a16:creationId xmlns:a16="http://schemas.microsoft.com/office/drawing/2014/main" id="{54970EF4-C647-4417-93D1-39AE774E8F6F}"/>
              </a:ext>
            </a:extLst>
          </p:cNvPr>
          <p:cNvSpPr txBox="1"/>
          <p:nvPr userDrawn="1"/>
        </p:nvSpPr>
        <p:spPr>
          <a:xfrm>
            <a:off x="9625593" y="2532310"/>
            <a:ext cx="709636" cy="215444"/>
          </a:xfrm>
          <a:prstGeom prst="rect">
            <a:avLst/>
          </a:prstGeom>
          <a:noFill/>
        </p:spPr>
        <p:txBody>
          <a:bodyPr wrap="square" lIns="0" rIns="0">
            <a:spAutoFit/>
          </a:bodyPr>
          <a:lstStyle/>
          <a:p>
            <a:pPr algn="ctr"/>
            <a:r>
              <a:rPr lang="en-US" sz="800" dirty="0">
                <a:solidFill>
                  <a:schemeClr val="bg1"/>
                </a:solidFill>
              </a:rPr>
              <a:t>Growth</a:t>
            </a:r>
          </a:p>
        </p:txBody>
      </p:sp>
      <p:sp>
        <p:nvSpPr>
          <p:cNvPr id="62" name="TextBox 61">
            <a:extLst>
              <a:ext uri="{FF2B5EF4-FFF2-40B4-BE49-F238E27FC236}">
                <a16:creationId xmlns:a16="http://schemas.microsoft.com/office/drawing/2014/main" id="{0A744182-CD7E-46CF-ABB0-A393B3D7AD24}"/>
              </a:ext>
            </a:extLst>
          </p:cNvPr>
          <p:cNvSpPr txBox="1"/>
          <p:nvPr userDrawn="1"/>
        </p:nvSpPr>
        <p:spPr>
          <a:xfrm>
            <a:off x="10332138" y="2532310"/>
            <a:ext cx="709636" cy="215444"/>
          </a:xfrm>
          <a:prstGeom prst="rect">
            <a:avLst/>
          </a:prstGeom>
          <a:noFill/>
        </p:spPr>
        <p:txBody>
          <a:bodyPr wrap="square" lIns="0" rIns="0">
            <a:spAutoFit/>
          </a:bodyPr>
          <a:lstStyle/>
          <a:p>
            <a:pPr algn="ctr"/>
            <a:r>
              <a:rPr lang="en-US" sz="800" dirty="0">
                <a:solidFill>
                  <a:schemeClr val="bg1"/>
                </a:solidFill>
              </a:rPr>
              <a:t>Heart</a:t>
            </a:r>
          </a:p>
        </p:txBody>
      </p:sp>
      <p:sp>
        <p:nvSpPr>
          <p:cNvPr id="64" name="TextBox 63">
            <a:extLst>
              <a:ext uri="{FF2B5EF4-FFF2-40B4-BE49-F238E27FC236}">
                <a16:creationId xmlns:a16="http://schemas.microsoft.com/office/drawing/2014/main" id="{64D42C3B-921B-4C83-A94C-4140598236E4}"/>
              </a:ext>
            </a:extLst>
          </p:cNvPr>
          <p:cNvSpPr txBox="1"/>
          <p:nvPr userDrawn="1"/>
        </p:nvSpPr>
        <p:spPr>
          <a:xfrm>
            <a:off x="11038681" y="2532310"/>
            <a:ext cx="709636" cy="215444"/>
          </a:xfrm>
          <a:prstGeom prst="rect">
            <a:avLst/>
          </a:prstGeom>
          <a:noFill/>
        </p:spPr>
        <p:txBody>
          <a:bodyPr wrap="square" lIns="0" rIns="0">
            <a:spAutoFit/>
          </a:bodyPr>
          <a:lstStyle/>
          <a:p>
            <a:pPr algn="ctr"/>
            <a:r>
              <a:rPr lang="en-US" sz="800" dirty="0">
                <a:solidFill>
                  <a:schemeClr val="bg1"/>
                </a:solidFill>
              </a:rPr>
              <a:t>Warning</a:t>
            </a:r>
          </a:p>
        </p:txBody>
      </p:sp>
      <p:sp>
        <p:nvSpPr>
          <p:cNvPr id="66" name="TextBox 65">
            <a:extLst>
              <a:ext uri="{FF2B5EF4-FFF2-40B4-BE49-F238E27FC236}">
                <a16:creationId xmlns:a16="http://schemas.microsoft.com/office/drawing/2014/main" id="{3E1DB32B-AF89-4992-8C24-B8EDA0F8AD6F}"/>
              </a:ext>
            </a:extLst>
          </p:cNvPr>
          <p:cNvSpPr txBox="1"/>
          <p:nvPr userDrawn="1"/>
        </p:nvSpPr>
        <p:spPr>
          <a:xfrm>
            <a:off x="440508" y="3381006"/>
            <a:ext cx="709636" cy="215444"/>
          </a:xfrm>
          <a:prstGeom prst="rect">
            <a:avLst/>
          </a:prstGeom>
          <a:noFill/>
        </p:spPr>
        <p:txBody>
          <a:bodyPr wrap="square" lIns="0" rIns="0">
            <a:spAutoFit/>
          </a:bodyPr>
          <a:lstStyle/>
          <a:p>
            <a:pPr algn="ctr"/>
            <a:r>
              <a:rPr lang="en-US" sz="800" dirty="0">
                <a:solidFill>
                  <a:schemeClr val="bg1"/>
                </a:solidFill>
              </a:rPr>
              <a:t>Home</a:t>
            </a:r>
          </a:p>
        </p:txBody>
      </p:sp>
      <p:sp>
        <p:nvSpPr>
          <p:cNvPr id="68" name="TextBox 67">
            <a:extLst>
              <a:ext uri="{FF2B5EF4-FFF2-40B4-BE49-F238E27FC236}">
                <a16:creationId xmlns:a16="http://schemas.microsoft.com/office/drawing/2014/main" id="{F48C5EA2-B519-4C71-A507-F6F3AF7FD185}"/>
              </a:ext>
            </a:extLst>
          </p:cNvPr>
          <p:cNvSpPr txBox="1"/>
          <p:nvPr userDrawn="1"/>
        </p:nvSpPr>
        <p:spPr>
          <a:xfrm>
            <a:off x="1147053" y="3381006"/>
            <a:ext cx="709636" cy="215444"/>
          </a:xfrm>
          <a:prstGeom prst="rect">
            <a:avLst/>
          </a:prstGeom>
          <a:noFill/>
        </p:spPr>
        <p:txBody>
          <a:bodyPr wrap="square" lIns="0" rIns="0">
            <a:spAutoFit/>
          </a:bodyPr>
          <a:lstStyle/>
          <a:p>
            <a:pPr algn="ctr"/>
            <a:r>
              <a:rPr lang="en-US" sz="800" dirty="0">
                <a:solidFill>
                  <a:schemeClr val="bg1"/>
                </a:solidFill>
              </a:rPr>
              <a:t>Hourglass</a:t>
            </a:r>
          </a:p>
        </p:txBody>
      </p:sp>
      <p:sp>
        <p:nvSpPr>
          <p:cNvPr id="70" name="TextBox 69">
            <a:extLst>
              <a:ext uri="{FF2B5EF4-FFF2-40B4-BE49-F238E27FC236}">
                <a16:creationId xmlns:a16="http://schemas.microsoft.com/office/drawing/2014/main" id="{C859ED8F-B82F-4351-833A-9C9CD4B7F48C}"/>
              </a:ext>
            </a:extLst>
          </p:cNvPr>
          <p:cNvSpPr txBox="1"/>
          <p:nvPr userDrawn="1"/>
        </p:nvSpPr>
        <p:spPr>
          <a:xfrm>
            <a:off x="1853598"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1</a:t>
            </a:r>
          </a:p>
        </p:txBody>
      </p:sp>
      <p:sp>
        <p:nvSpPr>
          <p:cNvPr id="72" name="TextBox 71">
            <a:extLst>
              <a:ext uri="{FF2B5EF4-FFF2-40B4-BE49-F238E27FC236}">
                <a16:creationId xmlns:a16="http://schemas.microsoft.com/office/drawing/2014/main" id="{D78953F3-F86B-4671-B3FE-F3006D8E2379}"/>
              </a:ext>
            </a:extLst>
          </p:cNvPr>
          <p:cNvSpPr txBox="1"/>
          <p:nvPr userDrawn="1"/>
        </p:nvSpPr>
        <p:spPr>
          <a:xfrm>
            <a:off x="2560143"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2</a:t>
            </a:r>
          </a:p>
        </p:txBody>
      </p:sp>
      <p:sp>
        <p:nvSpPr>
          <p:cNvPr id="74" name="TextBox 73">
            <a:extLst>
              <a:ext uri="{FF2B5EF4-FFF2-40B4-BE49-F238E27FC236}">
                <a16:creationId xmlns:a16="http://schemas.microsoft.com/office/drawing/2014/main" id="{F66B8559-1994-478B-BB7D-C72A5E8D5EC2}"/>
              </a:ext>
            </a:extLst>
          </p:cNvPr>
          <p:cNvSpPr txBox="1"/>
          <p:nvPr userDrawn="1"/>
        </p:nvSpPr>
        <p:spPr>
          <a:xfrm>
            <a:off x="3266688"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3</a:t>
            </a:r>
          </a:p>
        </p:txBody>
      </p:sp>
      <p:sp>
        <p:nvSpPr>
          <p:cNvPr id="76" name="TextBox 75">
            <a:extLst>
              <a:ext uri="{FF2B5EF4-FFF2-40B4-BE49-F238E27FC236}">
                <a16:creationId xmlns:a16="http://schemas.microsoft.com/office/drawing/2014/main" id="{09B9ABE2-E67C-4F75-A13E-D4DFABFA5BB2}"/>
              </a:ext>
            </a:extLst>
          </p:cNvPr>
          <p:cNvSpPr txBox="1"/>
          <p:nvPr userDrawn="1"/>
        </p:nvSpPr>
        <p:spPr>
          <a:xfrm>
            <a:off x="3973233"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4</a:t>
            </a:r>
          </a:p>
        </p:txBody>
      </p:sp>
      <p:sp>
        <p:nvSpPr>
          <p:cNvPr id="78" name="TextBox 77">
            <a:extLst>
              <a:ext uri="{FF2B5EF4-FFF2-40B4-BE49-F238E27FC236}">
                <a16:creationId xmlns:a16="http://schemas.microsoft.com/office/drawing/2014/main" id="{7809A5B7-AFEA-41B2-ADB3-FA9D1C1AA4AE}"/>
              </a:ext>
            </a:extLst>
          </p:cNvPr>
          <p:cNvSpPr txBox="1"/>
          <p:nvPr userDrawn="1"/>
        </p:nvSpPr>
        <p:spPr>
          <a:xfrm>
            <a:off x="4679778" y="3381006"/>
            <a:ext cx="709636" cy="215444"/>
          </a:xfrm>
          <a:prstGeom prst="rect">
            <a:avLst/>
          </a:prstGeom>
          <a:noFill/>
        </p:spPr>
        <p:txBody>
          <a:bodyPr wrap="square" lIns="0" rIns="0">
            <a:spAutoFit/>
          </a:bodyPr>
          <a:lstStyle/>
          <a:p>
            <a:pPr algn="ctr"/>
            <a:r>
              <a:rPr lang="en-US" sz="800" dirty="0">
                <a:solidFill>
                  <a:schemeClr val="bg1"/>
                </a:solidFill>
              </a:rPr>
              <a:t>Lock open</a:t>
            </a:r>
          </a:p>
        </p:txBody>
      </p:sp>
      <p:sp>
        <p:nvSpPr>
          <p:cNvPr id="80" name="TextBox 79">
            <a:extLst>
              <a:ext uri="{FF2B5EF4-FFF2-40B4-BE49-F238E27FC236}">
                <a16:creationId xmlns:a16="http://schemas.microsoft.com/office/drawing/2014/main" id="{C230728C-8679-4A91-AF71-266750C0A7AC}"/>
              </a:ext>
            </a:extLst>
          </p:cNvPr>
          <p:cNvSpPr txBox="1"/>
          <p:nvPr userDrawn="1"/>
        </p:nvSpPr>
        <p:spPr>
          <a:xfrm>
            <a:off x="5386323" y="3381006"/>
            <a:ext cx="709636" cy="215444"/>
          </a:xfrm>
          <a:prstGeom prst="rect">
            <a:avLst/>
          </a:prstGeom>
          <a:noFill/>
        </p:spPr>
        <p:txBody>
          <a:bodyPr wrap="square" lIns="0" rIns="0">
            <a:spAutoFit/>
          </a:bodyPr>
          <a:lstStyle/>
          <a:p>
            <a:pPr algn="ctr"/>
            <a:r>
              <a:rPr lang="en-US" sz="800" dirty="0">
                <a:solidFill>
                  <a:schemeClr val="bg1"/>
                </a:solidFill>
              </a:rPr>
              <a:t>Lock</a:t>
            </a:r>
          </a:p>
        </p:txBody>
      </p:sp>
      <p:sp>
        <p:nvSpPr>
          <p:cNvPr id="82" name="TextBox 81">
            <a:extLst>
              <a:ext uri="{FF2B5EF4-FFF2-40B4-BE49-F238E27FC236}">
                <a16:creationId xmlns:a16="http://schemas.microsoft.com/office/drawing/2014/main" id="{7A434D91-306E-4111-8D2F-B1FFF18985BB}"/>
              </a:ext>
            </a:extLst>
          </p:cNvPr>
          <p:cNvSpPr txBox="1"/>
          <p:nvPr userDrawn="1"/>
        </p:nvSpPr>
        <p:spPr>
          <a:xfrm>
            <a:off x="6092868" y="3381006"/>
            <a:ext cx="709636" cy="215444"/>
          </a:xfrm>
          <a:prstGeom prst="rect">
            <a:avLst/>
          </a:prstGeom>
          <a:noFill/>
        </p:spPr>
        <p:txBody>
          <a:bodyPr wrap="square" lIns="0" rIns="0">
            <a:spAutoFit/>
          </a:bodyPr>
          <a:lstStyle/>
          <a:p>
            <a:pPr algn="ctr"/>
            <a:r>
              <a:rPr lang="en-US" sz="800" dirty="0">
                <a:solidFill>
                  <a:schemeClr val="bg1"/>
                </a:solidFill>
              </a:rPr>
              <a:t>Low cost 2</a:t>
            </a:r>
          </a:p>
        </p:txBody>
      </p:sp>
      <p:sp>
        <p:nvSpPr>
          <p:cNvPr id="84" name="TextBox 83">
            <a:extLst>
              <a:ext uri="{FF2B5EF4-FFF2-40B4-BE49-F238E27FC236}">
                <a16:creationId xmlns:a16="http://schemas.microsoft.com/office/drawing/2014/main" id="{40108284-6465-4E74-8F93-668FD74DD425}"/>
              </a:ext>
            </a:extLst>
          </p:cNvPr>
          <p:cNvSpPr txBox="1"/>
          <p:nvPr userDrawn="1"/>
        </p:nvSpPr>
        <p:spPr>
          <a:xfrm>
            <a:off x="6799413" y="3381006"/>
            <a:ext cx="709636" cy="215444"/>
          </a:xfrm>
          <a:prstGeom prst="rect">
            <a:avLst/>
          </a:prstGeom>
          <a:noFill/>
        </p:spPr>
        <p:txBody>
          <a:bodyPr wrap="square" lIns="0" rIns="0">
            <a:spAutoFit/>
          </a:bodyPr>
          <a:lstStyle/>
          <a:p>
            <a:pPr algn="ctr"/>
            <a:r>
              <a:rPr lang="en-US" sz="800" dirty="0">
                <a:solidFill>
                  <a:schemeClr val="bg1"/>
                </a:solidFill>
              </a:rPr>
              <a:t>Low Cost</a:t>
            </a:r>
          </a:p>
        </p:txBody>
      </p:sp>
      <p:sp>
        <p:nvSpPr>
          <p:cNvPr id="86" name="TextBox 85">
            <a:extLst>
              <a:ext uri="{FF2B5EF4-FFF2-40B4-BE49-F238E27FC236}">
                <a16:creationId xmlns:a16="http://schemas.microsoft.com/office/drawing/2014/main" id="{56A2CD65-7A01-410D-B214-AB1926F18DA6}"/>
              </a:ext>
            </a:extLst>
          </p:cNvPr>
          <p:cNvSpPr txBox="1"/>
          <p:nvPr userDrawn="1"/>
        </p:nvSpPr>
        <p:spPr>
          <a:xfrm>
            <a:off x="7505958" y="3381006"/>
            <a:ext cx="709636" cy="338554"/>
          </a:xfrm>
          <a:prstGeom prst="rect">
            <a:avLst/>
          </a:prstGeom>
          <a:noFill/>
        </p:spPr>
        <p:txBody>
          <a:bodyPr wrap="square" lIns="0" rIns="0">
            <a:spAutoFit/>
          </a:bodyPr>
          <a:lstStyle/>
          <a:p>
            <a:pPr algn="ctr"/>
            <a:r>
              <a:rPr lang="en-US" sz="800" dirty="0">
                <a:solidFill>
                  <a:schemeClr val="bg1"/>
                </a:solidFill>
              </a:rPr>
              <a:t>Macro recording</a:t>
            </a:r>
          </a:p>
        </p:txBody>
      </p:sp>
      <p:sp>
        <p:nvSpPr>
          <p:cNvPr id="88" name="TextBox 87">
            <a:extLst>
              <a:ext uri="{FF2B5EF4-FFF2-40B4-BE49-F238E27FC236}">
                <a16:creationId xmlns:a16="http://schemas.microsoft.com/office/drawing/2014/main" id="{6F79565D-F962-4F84-86D4-26F6BAEA99B8}"/>
              </a:ext>
            </a:extLst>
          </p:cNvPr>
          <p:cNvSpPr txBox="1"/>
          <p:nvPr userDrawn="1"/>
        </p:nvSpPr>
        <p:spPr>
          <a:xfrm>
            <a:off x="8212503" y="3381006"/>
            <a:ext cx="709636" cy="338554"/>
          </a:xfrm>
          <a:prstGeom prst="rect">
            <a:avLst/>
          </a:prstGeom>
          <a:noFill/>
        </p:spPr>
        <p:txBody>
          <a:bodyPr wrap="square" lIns="0" rIns="0">
            <a:spAutoFit/>
          </a:bodyPr>
          <a:lstStyle/>
          <a:p>
            <a:pPr algn="ctr"/>
            <a:r>
              <a:rPr lang="en-US" sz="800" dirty="0">
                <a:solidFill>
                  <a:schemeClr val="bg1"/>
                </a:solidFill>
              </a:rPr>
              <a:t>Manage documents</a:t>
            </a:r>
          </a:p>
        </p:txBody>
      </p:sp>
      <p:sp>
        <p:nvSpPr>
          <p:cNvPr id="90" name="TextBox 89">
            <a:extLst>
              <a:ext uri="{FF2B5EF4-FFF2-40B4-BE49-F238E27FC236}">
                <a16:creationId xmlns:a16="http://schemas.microsoft.com/office/drawing/2014/main" id="{75D03FB3-54F9-4E1F-B18C-DE1FCAFE35E6}"/>
              </a:ext>
            </a:extLst>
          </p:cNvPr>
          <p:cNvSpPr txBox="1"/>
          <p:nvPr userDrawn="1"/>
        </p:nvSpPr>
        <p:spPr>
          <a:xfrm>
            <a:off x="8919048" y="3381006"/>
            <a:ext cx="709636" cy="338554"/>
          </a:xfrm>
          <a:prstGeom prst="rect">
            <a:avLst/>
          </a:prstGeom>
          <a:noFill/>
        </p:spPr>
        <p:txBody>
          <a:bodyPr wrap="square" lIns="0" rIns="0">
            <a:spAutoFit/>
          </a:bodyPr>
          <a:lstStyle/>
          <a:p>
            <a:pPr algn="ctr"/>
            <a:r>
              <a:rPr lang="en-US" sz="800" dirty="0">
                <a:solidFill>
                  <a:schemeClr val="bg1"/>
                </a:solidFill>
              </a:rPr>
              <a:t>Managing </a:t>
            </a:r>
            <a:br>
              <a:rPr lang="en-US" sz="800" dirty="0">
                <a:solidFill>
                  <a:schemeClr val="bg1"/>
                </a:solidFill>
              </a:rPr>
            </a:br>
            <a:r>
              <a:rPr lang="en-US" sz="800" dirty="0">
                <a:solidFill>
                  <a:schemeClr val="bg1"/>
                </a:solidFill>
              </a:rPr>
              <a:t>alt</a:t>
            </a:r>
          </a:p>
        </p:txBody>
      </p:sp>
      <p:sp>
        <p:nvSpPr>
          <p:cNvPr id="92" name="TextBox 91">
            <a:extLst>
              <a:ext uri="{FF2B5EF4-FFF2-40B4-BE49-F238E27FC236}">
                <a16:creationId xmlns:a16="http://schemas.microsoft.com/office/drawing/2014/main" id="{25571C6F-CA6F-4C96-B0D5-00C9E7A78FF0}"/>
              </a:ext>
            </a:extLst>
          </p:cNvPr>
          <p:cNvSpPr txBox="1"/>
          <p:nvPr userDrawn="1"/>
        </p:nvSpPr>
        <p:spPr>
          <a:xfrm>
            <a:off x="9625593" y="3381006"/>
            <a:ext cx="709636" cy="215444"/>
          </a:xfrm>
          <a:prstGeom prst="rect">
            <a:avLst/>
          </a:prstGeom>
          <a:noFill/>
        </p:spPr>
        <p:txBody>
          <a:bodyPr wrap="square" lIns="0" rIns="0">
            <a:spAutoFit/>
          </a:bodyPr>
          <a:lstStyle/>
          <a:p>
            <a:pPr algn="ctr"/>
            <a:r>
              <a:rPr lang="en-US" sz="800" dirty="0">
                <a:solidFill>
                  <a:schemeClr val="bg1"/>
                </a:solidFill>
              </a:rPr>
              <a:t>Managing</a:t>
            </a:r>
          </a:p>
        </p:txBody>
      </p:sp>
      <p:sp>
        <p:nvSpPr>
          <p:cNvPr id="94" name="TextBox 93">
            <a:extLst>
              <a:ext uri="{FF2B5EF4-FFF2-40B4-BE49-F238E27FC236}">
                <a16:creationId xmlns:a16="http://schemas.microsoft.com/office/drawing/2014/main" id="{2600ADF8-1047-499D-A5EF-183FA0A4E87E}"/>
              </a:ext>
            </a:extLst>
          </p:cNvPr>
          <p:cNvSpPr txBox="1"/>
          <p:nvPr userDrawn="1"/>
        </p:nvSpPr>
        <p:spPr>
          <a:xfrm>
            <a:off x="10332138" y="3381006"/>
            <a:ext cx="709636" cy="215444"/>
          </a:xfrm>
          <a:prstGeom prst="rect">
            <a:avLst/>
          </a:prstGeom>
          <a:noFill/>
        </p:spPr>
        <p:txBody>
          <a:bodyPr wrap="square" lIns="0" rIns="0">
            <a:spAutoFit/>
          </a:bodyPr>
          <a:lstStyle/>
          <a:p>
            <a:pPr algn="ctr"/>
            <a:r>
              <a:rPr lang="en-US" sz="800" dirty="0">
                <a:solidFill>
                  <a:schemeClr val="bg1"/>
                </a:solidFill>
              </a:rPr>
              <a:t>Map alt 2</a:t>
            </a:r>
          </a:p>
        </p:txBody>
      </p:sp>
      <p:sp>
        <p:nvSpPr>
          <p:cNvPr id="96" name="TextBox 95">
            <a:extLst>
              <a:ext uri="{FF2B5EF4-FFF2-40B4-BE49-F238E27FC236}">
                <a16:creationId xmlns:a16="http://schemas.microsoft.com/office/drawing/2014/main" id="{645D9247-BE71-4639-8008-A7DA99DF3BBC}"/>
              </a:ext>
            </a:extLst>
          </p:cNvPr>
          <p:cNvSpPr txBox="1"/>
          <p:nvPr userDrawn="1"/>
        </p:nvSpPr>
        <p:spPr>
          <a:xfrm>
            <a:off x="11038681" y="3381006"/>
            <a:ext cx="709636" cy="215444"/>
          </a:xfrm>
          <a:prstGeom prst="rect">
            <a:avLst/>
          </a:prstGeom>
          <a:noFill/>
        </p:spPr>
        <p:txBody>
          <a:bodyPr wrap="square" lIns="0" rIns="0">
            <a:spAutoFit/>
          </a:bodyPr>
          <a:lstStyle/>
          <a:p>
            <a:pPr algn="ctr"/>
            <a:r>
              <a:rPr lang="en-US" sz="800" dirty="0">
                <a:solidFill>
                  <a:schemeClr val="bg1"/>
                </a:solidFill>
              </a:rPr>
              <a:t>Visibility on</a:t>
            </a:r>
          </a:p>
        </p:txBody>
      </p:sp>
      <p:sp>
        <p:nvSpPr>
          <p:cNvPr id="98" name="TextBox 97">
            <a:extLst>
              <a:ext uri="{FF2B5EF4-FFF2-40B4-BE49-F238E27FC236}">
                <a16:creationId xmlns:a16="http://schemas.microsoft.com/office/drawing/2014/main" id="{5B5BFF1C-A8AE-4F6F-9FAD-9885DC3F05B1}"/>
              </a:ext>
            </a:extLst>
          </p:cNvPr>
          <p:cNvSpPr txBox="1"/>
          <p:nvPr userDrawn="1"/>
        </p:nvSpPr>
        <p:spPr>
          <a:xfrm>
            <a:off x="440508" y="4214791"/>
            <a:ext cx="709636" cy="215444"/>
          </a:xfrm>
          <a:prstGeom prst="rect">
            <a:avLst/>
          </a:prstGeom>
          <a:noFill/>
        </p:spPr>
        <p:txBody>
          <a:bodyPr wrap="square" lIns="0" rIns="0">
            <a:spAutoFit/>
          </a:bodyPr>
          <a:lstStyle/>
          <a:p>
            <a:pPr algn="ctr"/>
            <a:r>
              <a:rPr lang="en-US" sz="800" dirty="0">
                <a:solidFill>
                  <a:schemeClr val="bg1"/>
                </a:solidFill>
              </a:rPr>
              <a:t>Map alt</a:t>
            </a:r>
          </a:p>
        </p:txBody>
      </p:sp>
      <p:sp>
        <p:nvSpPr>
          <p:cNvPr id="198" name="TextBox 197">
            <a:extLst>
              <a:ext uri="{FF2B5EF4-FFF2-40B4-BE49-F238E27FC236}">
                <a16:creationId xmlns:a16="http://schemas.microsoft.com/office/drawing/2014/main" id="{BCFB4821-85FB-4659-B55E-18C0B566F3E0}"/>
              </a:ext>
            </a:extLst>
          </p:cNvPr>
          <p:cNvSpPr txBox="1"/>
          <p:nvPr userDrawn="1"/>
        </p:nvSpPr>
        <p:spPr>
          <a:xfrm>
            <a:off x="1147053" y="4214791"/>
            <a:ext cx="709636" cy="215444"/>
          </a:xfrm>
          <a:prstGeom prst="rect">
            <a:avLst/>
          </a:prstGeom>
          <a:noFill/>
        </p:spPr>
        <p:txBody>
          <a:bodyPr wrap="square" lIns="0" rIns="0">
            <a:spAutoFit/>
          </a:bodyPr>
          <a:lstStyle/>
          <a:p>
            <a:pPr algn="ctr"/>
            <a:r>
              <a:rPr lang="en-US" sz="800" dirty="0">
                <a:solidFill>
                  <a:schemeClr val="bg1"/>
                </a:solidFill>
              </a:rPr>
              <a:t>Map</a:t>
            </a:r>
          </a:p>
        </p:txBody>
      </p:sp>
      <p:sp>
        <p:nvSpPr>
          <p:cNvPr id="200" name="TextBox 199">
            <a:extLst>
              <a:ext uri="{FF2B5EF4-FFF2-40B4-BE49-F238E27FC236}">
                <a16:creationId xmlns:a16="http://schemas.microsoft.com/office/drawing/2014/main" id="{CF63A17F-E293-4467-9B2D-495B979AD6A7}"/>
              </a:ext>
            </a:extLst>
          </p:cNvPr>
          <p:cNvSpPr txBox="1"/>
          <p:nvPr userDrawn="1"/>
        </p:nvSpPr>
        <p:spPr>
          <a:xfrm>
            <a:off x="1853598" y="4214791"/>
            <a:ext cx="709636" cy="215444"/>
          </a:xfrm>
          <a:prstGeom prst="rect">
            <a:avLst/>
          </a:prstGeom>
          <a:noFill/>
        </p:spPr>
        <p:txBody>
          <a:bodyPr wrap="square" lIns="0" rIns="0">
            <a:spAutoFit/>
          </a:bodyPr>
          <a:lstStyle/>
          <a:p>
            <a:pPr algn="ctr"/>
            <a:r>
              <a:rPr lang="en-US" sz="800" dirty="0">
                <a:solidFill>
                  <a:schemeClr val="bg1"/>
                </a:solidFill>
              </a:rPr>
              <a:t>Media</a:t>
            </a:r>
          </a:p>
        </p:txBody>
      </p:sp>
      <p:sp>
        <p:nvSpPr>
          <p:cNvPr id="202" name="TextBox 201">
            <a:extLst>
              <a:ext uri="{FF2B5EF4-FFF2-40B4-BE49-F238E27FC236}">
                <a16:creationId xmlns:a16="http://schemas.microsoft.com/office/drawing/2014/main" id="{8E1BEFD3-8BA4-4CDB-A5F3-E6D381E13E79}"/>
              </a:ext>
            </a:extLst>
          </p:cNvPr>
          <p:cNvSpPr txBox="1"/>
          <p:nvPr userDrawn="1"/>
        </p:nvSpPr>
        <p:spPr>
          <a:xfrm>
            <a:off x="2560143" y="4214791"/>
            <a:ext cx="709636" cy="215444"/>
          </a:xfrm>
          <a:prstGeom prst="rect">
            <a:avLst/>
          </a:prstGeom>
          <a:noFill/>
        </p:spPr>
        <p:txBody>
          <a:bodyPr wrap="square" lIns="0" rIns="0">
            <a:spAutoFit/>
          </a:bodyPr>
          <a:lstStyle/>
          <a:p>
            <a:pPr algn="ctr"/>
            <a:r>
              <a:rPr lang="en-US" sz="800" dirty="0">
                <a:solidFill>
                  <a:schemeClr val="bg1"/>
                </a:solidFill>
              </a:rPr>
              <a:t>Pivot</a:t>
            </a:r>
          </a:p>
        </p:txBody>
      </p:sp>
      <p:sp>
        <p:nvSpPr>
          <p:cNvPr id="204" name="TextBox 203">
            <a:extLst>
              <a:ext uri="{FF2B5EF4-FFF2-40B4-BE49-F238E27FC236}">
                <a16:creationId xmlns:a16="http://schemas.microsoft.com/office/drawing/2014/main" id="{B95B47FC-58B3-42E8-B23D-678AFF1E4AB6}"/>
              </a:ext>
            </a:extLst>
          </p:cNvPr>
          <p:cNvSpPr txBox="1"/>
          <p:nvPr userDrawn="1"/>
        </p:nvSpPr>
        <p:spPr>
          <a:xfrm>
            <a:off x="3266688" y="4214791"/>
            <a:ext cx="709636" cy="215444"/>
          </a:xfrm>
          <a:prstGeom prst="rect">
            <a:avLst/>
          </a:prstGeom>
          <a:noFill/>
        </p:spPr>
        <p:txBody>
          <a:bodyPr wrap="square" lIns="0" rIns="0">
            <a:spAutoFit/>
          </a:bodyPr>
          <a:lstStyle/>
          <a:p>
            <a:pPr algn="ctr"/>
            <a:r>
              <a:rPr lang="en-US" sz="800" dirty="0">
                <a:solidFill>
                  <a:schemeClr val="bg1"/>
                </a:solidFill>
              </a:rPr>
              <a:t>Plugin</a:t>
            </a:r>
          </a:p>
        </p:txBody>
      </p:sp>
      <p:sp>
        <p:nvSpPr>
          <p:cNvPr id="206" name="TextBox 205">
            <a:extLst>
              <a:ext uri="{FF2B5EF4-FFF2-40B4-BE49-F238E27FC236}">
                <a16:creationId xmlns:a16="http://schemas.microsoft.com/office/drawing/2014/main" id="{98997819-EE61-4D13-B298-E073FDD23D6E}"/>
              </a:ext>
            </a:extLst>
          </p:cNvPr>
          <p:cNvSpPr txBox="1"/>
          <p:nvPr userDrawn="1"/>
        </p:nvSpPr>
        <p:spPr>
          <a:xfrm>
            <a:off x="3941377" y="4214791"/>
            <a:ext cx="773348" cy="338554"/>
          </a:xfrm>
          <a:prstGeom prst="rect">
            <a:avLst/>
          </a:prstGeom>
          <a:noFill/>
        </p:spPr>
        <p:txBody>
          <a:bodyPr wrap="square" lIns="0" rIns="0">
            <a:spAutoFit/>
          </a:bodyPr>
          <a:lstStyle/>
          <a:p>
            <a:pPr algn="ctr"/>
            <a:r>
              <a:rPr lang="en-US" sz="800" dirty="0">
                <a:solidFill>
                  <a:schemeClr val="bg1"/>
                </a:solidFill>
              </a:rPr>
              <a:t>Process Identification alt</a:t>
            </a:r>
          </a:p>
        </p:txBody>
      </p:sp>
      <p:sp>
        <p:nvSpPr>
          <p:cNvPr id="208" name="TextBox 207">
            <a:extLst>
              <a:ext uri="{FF2B5EF4-FFF2-40B4-BE49-F238E27FC236}">
                <a16:creationId xmlns:a16="http://schemas.microsoft.com/office/drawing/2014/main" id="{1CDD5422-11D0-4043-AAB6-888DE949676B}"/>
              </a:ext>
            </a:extLst>
          </p:cNvPr>
          <p:cNvSpPr txBox="1"/>
          <p:nvPr userDrawn="1"/>
        </p:nvSpPr>
        <p:spPr>
          <a:xfrm>
            <a:off x="4679778" y="4214791"/>
            <a:ext cx="709636" cy="338554"/>
          </a:xfrm>
          <a:prstGeom prst="rect">
            <a:avLst/>
          </a:prstGeom>
          <a:noFill/>
        </p:spPr>
        <p:txBody>
          <a:bodyPr wrap="square" lIns="0" rIns="0">
            <a:spAutoFit/>
          </a:bodyPr>
          <a:lstStyle/>
          <a:p>
            <a:pPr algn="ctr"/>
            <a:r>
              <a:rPr lang="en-US" sz="800" dirty="0">
                <a:solidFill>
                  <a:schemeClr val="bg1"/>
                </a:solidFill>
              </a:rPr>
              <a:t>Process Identification</a:t>
            </a:r>
          </a:p>
        </p:txBody>
      </p:sp>
      <p:sp>
        <p:nvSpPr>
          <p:cNvPr id="210" name="TextBox 209">
            <a:extLst>
              <a:ext uri="{FF2B5EF4-FFF2-40B4-BE49-F238E27FC236}">
                <a16:creationId xmlns:a16="http://schemas.microsoft.com/office/drawing/2014/main" id="{2EE6C031-4A38-4E6E-859D-58161894EDDF}"/>
              </a:ext>
            </a:extLst>
          </p:cNvPr>
          <p:cNvSpPr txBox="1"/>
          <p:nvPr userDrawn="1"/>
        </p:nvSpPr>
        <p:spPr>
          <a:xfrm>
            <a:off x="5386323" y="4214791"/>
            <a:ext cx="709636" cy="215444"/>
          </a:xfrm>
          <a:prstGeom prst="rect">
            <a:avLst/>
          </a:prstGeom>
          <a:noFill/>
        </p:spPr>
        <p:txBody>
          <a:bodyPr wrap="square" lIns="0" rIns="0">
            <a:spAutoFit/>
          </a:bodyPr>
          <a:lstStyle/>
          <a:p>
            <a:pPr algn="ctr"/>
            <a:r>
              <a:rPr lang="en-US" sz="800" dirty="0">
                <a:solidFill>
                  <a:schemeClr val="bg1"/>
                </a:solidFill>
              </a:rPr>
              <a:t>Project</a:t>
            </a:r>
          </a:p>
        </p:txBody>
      </p:sp>
      <p:sp>
        <p:nvSpPr>
          <p:cNvPr id="212" name="TextBox 211">
            <a:extLst>
              <a:ext uri="{FF2B5EF4-FFF2-40B4-BE49-F238E27FC236}">
                <a16:creationId xmlns:a16="http://schemas.microsoft.com/office/drawing/2014/main" id="{F82642C0-8812-4C82-B6AE-F5C1B49AF463}"/>
              </a:ext>
            </a:extLst>
          </p:cNvPr>
          <p:cNvSpPr txBox="1"/>
          <p:nvPr userDrawn="1"/>
        </p:nvSpPr>
        <p:spPr>
          <a:xfrm>
            <a:off x="6092868" y="4214791"/>
            <a:ext cx="709636" cy="338554"/>
          </a:xfrm>
          <a:prstGeom prst="rect">
            <a:avLst/>
          </a:prstGeom>
          <a:noFill/>
        </p:spPr>
        <p:txBody>
          <a:bodyPr wrap="square" lIns="0" rIns="0">
            <a:spAutoFit/>
          </a:bodyPr>
          <a:lstStyle/>
          <a:p>
            <a:pPr algn="ctr"/>
            <a:r>
              <a:rPr lang="en-US" sz="800" dirty="0">
                <a:solidFill>
                  <a:schemeClr val="bg1"/>
                </a:solidFill>
              </a:rPr>
              <a:t>Promoter bullhorn</a:t>
            </a:r>
          </a:p>
        </p:txBody>
      </p:sp>
      <p:sp>
        <p:nvSpPr>
          <p:cNvPr id="214" name="TextBox 213">
            <a:extLst>
              <a:ext uri="{FF2B5EF4-FFF2-40B4-BE49-F238E27FC236}">
                <a16:creationId xmlns:a16="http://schemas.microsoft.com/office/drawing/2014/main" id="{83246CFA-8D1B-4222-9178-25FBF0482CD2}"/>
              </a:ext>
            </a:extLst>
          </p:cNvPr>
          <p:cNvSpPr txBox="1"/>
          <p:nvPr userDrawn="1"/>
        </p:nvSpPr>
        <p:spPr>
          <a:xfrm>
            <a:off x="6799413" y="4214791"/>
            <a:ext cx="709636" cy="338554"/>
          </a:xfrm>
          <a:prstGeom prst="rect">
            <a:avLst/>
          </a:prstGeom>
          <a:noFill/>
        </p:spPr>
        <p:txBody>
          <a:bodyPr wrap="square" lIns="0" rIns="0">
            <a:spAutoFit/>
          </a:bodyPr>
          <a:lstStyle/>
          <a:p>
            <a:pPr algn="ctr"/>
            <a:r>
              <a:rPr lang="en-US" sz="800" dirty="0">
                <a:solidFill>
                  <a:schemeClr val="bg1"/>
                </a:solidFill>
              </a:rPr>
              <a:t>Proof of concept 2</a:t>
            </a:r>
          </a:p>
        </p:txBody>
      </p:sp>
      <p:sp>
        <p:nvSpPr>
          <p:cNvPr id="216" name="TextBox 215">
            <a:extLst>
              <a:ext uri="{FF2B5EF4-FFF2-40B4-BE49-F238E27FC236}">
                <a16:creationId xmlns:a16="http://schemas.microsoft.com/office/drawing/2014/main" id="{740A0D44-7809-49A1-9A38-0803FBA70458}"/>
              </a:ext>
            </a:extLst>
          </p:cNvPr>
          <p:cNvSpPr txBox="1"/>
          <p:nvPr userDrawn="1"/>
        </p:nvSpPr>
        <p:spPr>
          <a:xfrm>
            <a:off x="7505958" y="4214791"/>
            <a:ext cx="709636" cy="338554"/>
          </a:xfrm>
          <a:prstGeom prst="rect">
            <a:avLst/>
          </a:prstGeom>
          <a:noFill/>
        </p:spPr>
        <p:txBody>
          <a:bodyPr wrap="square" lIns="0" rIns="0">
            <a:spAutoFit/>
          </a:bodyPr>
          <a:lstStyle/>
          <a:p>
            <a:pPr algn="ctr"/>
            <a:r>
              <a:rPr lang="en-US" sz="800" dirty="0">
                <a:solidFill>
                  <a:schemeClr val="bg1"/>
                </a:solidFill>
              </a:rPr>
              <a:t>Proof of concept</a:t>
            </a:r>
          </a:p>
        </p:txBody>
      </p:sp>
      <p:sp>
        <p:nvSpPr>
          <p:cNvPr id="218" name="TextBox 217">
            <a:extLst>
              <a:ext uri="{FF2B5EF4-FFF2-40B4-BE49-F238E27FC236}">
                <a16:creationId xmlns:a16="http://schemas.microsoft.com/office/drawing/2014/main" id="{8304B48C-2421-469B-8A1D-F1599025579D}"/>
              </a:ext>
            </a:extLst>
          </p:cNvPr>
          <p:cNvSpPr txBox="1"/>
          <p:nvPr userDrawn="1"/>
        </p:nvSpPr>
        <p:spPr>
          <a:xfrm>
            <a:off x="8212503" y="4214791"/>
            <a:ext cx="709636" cy="215444"/>
          </a:xfrm>
          <a:prstGeom prst="rect">
            <a:avLst/>
          </a:prstGeom>
          <a:noFill/>
        </p:spPr>
        <p:txBody>
          <a:bodyPr wrap="square" lIns="0" rIns="0">
            <a:spAutoFit/>
          </a:bodyPr>
          <a:lstStyle/>
          <a:p>
            <a:pPr algn="ctr"/>
            <a:r>
              <a:rPr lang="en-US" sz="800" dirty="0">
                <a:solidFill>
                  <a:schemeClr val="bg1"/>
                </a:solidFill>
              </a:rPr>
              <a:t>Public sector</a:t>
            </a:r>
          </a:p>
        </p:txBody>
      </p:sp>
      <p:sp>
        <p:nvSpPr>
          <p:cNvPr id="220" name="TextBox 219">
            <a:extLst>
              <a:ext uri="{FF2B5EF4-FFF2-40B4-BE49-F238E27FC236}">
                <a16:creationId xmlns:a16="http://schemas.microsoft.com/office/drawing/2014/main" id="{1FE09C38-6EDE-4340-BACE-59D2B1699799}"/>
              </a:ext>
            </a:extLst>
          </p:cNvPr>
          <p:cNvSpPr txBox="1"/>
          <p:nvPr userDrawn="1"/>
        </p:nvSpPr>
        <p:spPr>
          <a:xfrm>
            <a:off x="8919048" y="4214791"/>
            <a:ext cx="709636" cy="215444"/>
          </a:xfrm>
          <a:prstGeom prst="rect">
            <a:avLst/>
          </a:prstGeom>
          <a:noFill/>
        </p:spPr>
        <p:txBody>
          <a:bodyPr wrap="square" lIns="0" rIns="0">
            <a:spAutoFit/>
          </a:bodyPr>
          <a:lstStyle/>
          <a:p>
            <a:pPr algn="ctr"/>
            <a:r>
              <a:rPr lang="en-US" sz="800" dirty="0">
                <a:solidFill>
                  <a:schemeClr val="bg1"/>
                </a:solidFill>
              </a:rPr>
              <a:t>QA</a:t>
            </a:r>
          </a:p>
        </p:txBody>
      </p:sp>
      <p:sp>
        <p:nvSpPr>
          <p:cNvPr id="222" name="TextBox 221">
            <a:extLst>
              <a:ext uri="{FF2B5EF4-FFF2-40B4-BE49-F238E27FC236}">
                <a16:creationId xmlns:a16="http://schemas.microsoft.com/office/drawing/2014/main" id="{1D7EB514-5B33-42C5-859F-E57E91B7010E}"/>
              </a:ext>
            </a:extLst>
          </p:cNvPr>
          <p:cNvSpPr txBox="1"/>
          <p:nvPr userDrawn="1"/>
        </p:nvSpPr>
        <p:spPr>
          <a:xfrm>
            <a:off x="9625593" y="4214791"/>
            <a:ext cx="709636" cy="338554"/>
          </a:xfrm>
          <a:prstGeom prst="rect">
            <a:avLst/>
          </a:prstGeom>
          <a:noFill/>
        </p:spPr>
        <p:txBody>
          <a:bodyPr wrap="square" lIns="0" rIns="0">
            <a:spAutoFit/>
          </a:bodyPr>
          <a:lstStyle/>
          <a:p>
            <a:pPr algn="ctr"/>
            <a:r>
              <a:rPr lang="en-US" sz="800" dirty="0">
                <a:solidFill>
                  <a:schemeClr val="bg1"/>
                </a:solidFill>
              </a:rPr>
              <a:t>Question answer</a:t>
            </a:r>
          </a:p>
        </p:txBody>
      </p:sp>
      <p:sp>
        <p:nvSpPr>
          <p:cNvPr id="224" name="TextBox 223">
            <a:extLst>
              <a:ext uri="{FF2B5EF4-FFF2-40B4-BE49-F238E27FC236}">
                <a16:creationId xmlns:a16="http://schemas.microsoft.com/office/drawing/2014/main" id="{26FD5748-DC45-40A0-8C47-272C00614B7F}"/>
              </a:ext>
            </a:extLst>
          </p:cNvPr>
          <p:cNvSpPr txBox="1"/>
          <p:nvPr userDrawn="1"/>
        </p:nvSpPr>
        <p:spPr>
          <a:xfrm>
            <a:off x="10332138" y="4214791"/>
            <a:ext cx="709636" cy="338554"/>
          </a:xfrm>
          <a:prstGeom prst="rect">
            <a:avLst/>
          </a:prstGeom>
          <a:noFill/>
        </p:spPr>
        <p:txBody>
          <a:bodyPr wrap="square" lIns="0" rIns="0">
            <a:spAutoFit/>
          </a:bodyPr>
          <a:lstStyle/>
          <a:p>
            <a:pPr algn="ctr"/>
            <a:r>
              <a:rPr lang="en-US" sz="800" dirty="0">
                <a:solidFill>
                  <a:schemeClr val="bg1"/>
                </a:solidFill>
              </a:rPr>
              <a:t>Question answer alt</a:t>
            </a:r>
          </a:p>
        </p:txBody>
      </p:sp>
      <p:sp>
        <p:nvSpPr>
          <p:cNvPr id="226" name="TextBox 225">
            <a:extLst>
              <a:ext uri="{FF2B5EF4-FFF2-40B4-BE49-F238E27FC236}">
                <a16:creationId xmlns:a16="http://schemas.microsoft.com/office/drawing/2014/main" id="{80DA9FC6-6CEC-4DAC-AF65-4C37430BC240}"/>
              </a:ext>
            </a:extLst>
          </p:cNvPr>
          <p:cNvSpPr txBox="1"/>
          <p:nvPr userDrawn="1"/>
        </p:nvSpPr>
        <p:spPr>
          <a:xfrm>
            <a:off x="11038681" y="4214791"/>
            <a:ext cx="709636" cy="215444"/>
          </a:xfrm>
          <a:prstGeom prst="rect">
            <a:avLst/>
          </a:prstGeom>
          <a:noFill/>
        </p:spPr>
        <p:txBody>
          <a:bodyPr wrap="square" lIns="0" rIns="0">
            <a:spAutoFit/>
          </a:bodyPr>
          <a:lstStyle/>
          <a:p>
            <a:pPr algn="ctr"/>
            <a:r>
              <a:rPr lang="en-US" sz="800" dirty="0">
                <a:solidFill>
                  <a:schemeClr val="bg1"/>
                </a:solidFill>
              </a:rPr>
              <a:t>Visibility off</a:t>
            </a:r>
          </a:p>
        </p:txBody>
      </p:sp>
      <p:sp>
        <p:nvSpPr>
          <p:cNvPr id="228" name="TextBox 227">
            <a:extLst>
              <a:ext uri="{FF2B5EF4-FFF2-40B4-BE49-F238E27FC236}">
                <a16:creationId xmlns:a16="http://schemas.microsoft.com/office/drawing/2014/main" id="{871895F0-62BA-429F-B560-A37C251D2143}"/>
              </a:ext>
            </a:extLst>
          </p:cNvPr>
          <p:cNvSpPr txBox="1"/>
          <p:nvPr userDrawn="1"/>
        </p:nvSpPr>
        <p:spPr>
          <a:xfrm>
            <a:off x="440508" y="5040026"/>
            <a:ext cx="709636" cy="338554"/>
          </a:xfrm>
          <a:prstGeom prst="rect">
            <a:avLst/>
          </a:prstGeom>
          <a:noFill/>
        </p:spPr>
        <p:txBody>
          <a:bodyPr wrap="square" lIns="0" rIns="0">
            <a:spAutoFit/>
          </a:bodyPr>
          <a:lstStyle/>
          <a:p>
            <a:pPr algn="ctr"/>
            <a:r>
              <a:rPr lang="en-US" sz="800" dirty="0">
                <a:solidFill>
                  <a:schemeClr val="bg1"/>
                </a:solidFill>
              </a:rPr>
              <a:t>Robot unattended</a:t>
            </a:r>
          </a:p>
        </p:txBody>
      </p:sp>
      <p:sp>
        <p:nvSpPr>
          <p:cNvPr id="230" name="TextBox 229">
            <a:extLst>
              <a:ext uri="{FF2B5EF4-FFF2-40B4-BE49-F238E27FC236}">
                <a16:creationId xmlns:a16="http://schemas.microsoft.com/office/drawing/2014/main" id="{E6E0E300-18C9-4350-8B65-0A4C0DB50655}"/>
              </a:ext>
            </a:extLst>
          </p:cNvPr>
          <p:cNvSpPr txBox="1"/>
          <p:nvPr userDrawn="1"/>
        </p:nvSpPr>
        <p:spPr>
          <a:xfrm>
            <a:off x="1147053" y="5040026"/>
            <a:ext cx="709636" cy="338554"/>
          </a:xfrm>
          <a:prstGeom prst="rect">
            <a:avLst/>
          </a:prstGeom>
          <a:noFill/>
        </p:spPr>
        <p:txBody>
          <a:bodyPr wrap="square" lIns="0" rIns="0">
            <a:spAutoFit/>
          </a:bodyPr>
          <a:lstStyle/>
          <a:p>
            <a:pPr algn="ctr"/>
            <a:r>
              <a:rPr lang="en-US" sz="800" dirty="0">
                <a:solidFill>
                  <a:schemeClr val="bg1"/>
                </a:solidFill>
              </a:rPr>
              <a:t>RPA business analyst</a:t>
            </a:r>
          </a:p>
        </p:txBody>
      </p:sp>
      <p:sp>
        <p:nvSpPr>
          <p:cNvPr id="232" name="TextBox 231">
            <a:extLst>
              <a:ext uri="{FF2B5EF4-FFF2-40B4-BE49-F238E27FC236}">
                <a16:creationId xmlns:a16="http://schemas.microsoft.com/office/drawing/2014/main" id="{34CBF41C-9C51-431C-9983-170FD099272D}"/>
              </a:ext>
            </a:extLst>
          </p:cNvPr>
          <p:cNvSpPr txBox="1"/>
          <p:nvPr userDrawn="1"/>
        </p:nvSpPr>
        <p:spPr>
          <a:xfrm>
            <a:off x="1853598"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champion</a:t>
            </a:r>
          </a:p>
        </p:txBody>
      </p:sp>
      <p:sp>
        <p:nvSpPr>
          <p:cNvPr id="234" name="TextBox 233">
            <a:extLst>
              <a:ext uri="{FF2B5EF4-FFF2-40B4-BE49-F238E27FC236}">
                <a16:creationId xmlns:a16="http://schemas.microsoft.com/office/drawing/2014/main" id="{68CAB6FB-1DFE-4103-AB9B-F3C7DE146FB2}"/>
              </a:ext>
            </a:extLst>
          </p:cNvPr>
          <p:cNvSpPr txBox="1"/>
          <p:nvPr userDrawn="1"/>
        </p:nvSpPr>
        <p:spPr>
          <a:xfrm>
            <a:off x="256014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developer</a:t>
            </a:r>
          </a:p>
        </p:txBody>
      </p:sp>
      <p:sp>
        <p:nvSpPr>
          <p:cNvPr id="236" name="TextBox 235">
            <a:extLst>
              <a:ext uri="{FF2B5EF4-FFF2-40B4-BE49-F238E27FC236}">
                <a16:creationId xmlns:a16="http://schemas.microsoft.com/office/drawing/2014/main" id="{1D198AB7-3307-40BC-B6AD-160ECCF5FC1F}"/>
              </a:ext>
            </a:extLst>
          </p:cNvPr>
          <p:cNvSpPr txBox="1"/>
          <p:nvPr userDrawn="1"/>
        </p:nvSpPr>
        <p:spPr>
          <a:xfrm>
            <a:off x="3201237" y="5040026"/>
            <a:ext cx="840538" cy="338554"/>
          </a:xfrm>
          <a:prstGeom prst="rect">
            <a:avLst/>
          </a:prstGeom>
          <a:noFill/>
        </p:spPr>
        <p:txBody>
          <a:bodyPr wrap="square" lIns="0" rIns="0">
            <a:spAutoFit/>
          </a:bodyPr>
          <a:lstStyle/>
          <a:p>
            <a:pPr algn="ctr"/>
            <a:r>
              <a:rPr lang="en-US" sz="800" dirty="0">
                <a:solidFill>
                  <a:schemeClr val="bg1"/>
                </a:solidFill>
              </a:rPr>
              <a:t>RPA infrastructure engineer</a:t>
            </a:r>
          </a:p>
        </p:txBody>
      </p:sp>
      <p:sp>
        <p:nvSpPr>
          <p:cNvPr id="238" name="TextBox 237">
            <a:extLst>
              <a:ext uri="{FF2B5EF4-FFF2-40B4-BE49-F238E27FC236}">
                <a16:creationId xmlns:a16="http://schemas.microsoft.com/office/drawing/2014/main" id="{D849EC34-9669-4E97-9A37-CA5898B30FB0}"/>
              </a:ext>
            </a:extLst>
          </p:cNvPr>
          <p:cNvSpPr txBox="1"/>
          <p:nvPr userDrawn="1"/>
        </p:nvSpPr>
        <p:spPr>
          <a:xfrm>
            <a:off x="397323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service support</a:t>
            </a:r>
          </a:p>
        </p:txBody>
      </p:sp>
      <p:sp>
        <p:nvSpPr>
          <p:cNvPr id="240" name="TextBox 239">
            <a:extLst>
              <a:ext uri="{FF2B5EF4-FFF2-40B4-BE49-F238E27FC236}">
                <a16:creationId xmlns:a16="http://schemas.microsoft.com/office/drawing/2014/main" id="{D09870EA-E114-4B94-AF27-2E8257B35D1E}"/>
              </a:ext>
            </a:extLst>
          </p:cNvPr>
          <p:cNvSpPr txBox="1"/>
          <p:nvPr userDrawn="1"/>
        </p:nvSpPr>
        <p:spPr>
          <a:xfrm>
            <a:off x="4679778" y="5040026"/>
            <a:ext cx="709636" cy="338554"/>
          </a:xfrm>
          <a:prstGeom prst="rect">
            <a:avLst/>
          </a:prstGeom>
          <a:noFill/>
        </p:spPr>
        <p:txBody>
          <a:bodyPr wrap="square" lIns="0" rIns="0">
            <a:spAutoFit/>
          </a:bodyPr>
          <a:lstStyle/>
          <a:p>
            <a:pPr algn="ctr"/>
            <a:r>
              <a:rPr lang="en-US" sz="800" dirty="0">
                <a:solidFill>
                  <a:schemeClr val="bg1"/>
                </a:solidFill>
              </a:rPr>
              <a:t>RPA solution architect</a:t>
            </a:r>
          </a:p>
        </p:txBody>
      </p:sp>
      <p:sp>
        <p:nvSpPr>
          <p:cNvPr id="242" name="TextBox 241">
            <a:extLst>
              <a:ext uri="{FF2B5EF4-FFF2-40B4-BE49-F238E27FC236}">
                <a16:creationId xmlns:a16="http://schemas.microsoft.com/office/drawing/2014/main" id="{32C18630-236B-499B-A8D6-6A459A6DDCC2}"/>
              </a:ext>
            </a:extLst>
          </p:cNvPr>
          <p:cNvSpPr txBox="1"/>
          <p:nvPr userDrawn="1"/>
        </p:nvSpPr>
        <p:spPr>
          <a:xfrm>
            <a:off x="538632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sponsor</a:t>
            </a:r>
          </a:p>
        </p:txBody>
      </p:sp>
      <p:sp>
        <p:nvSpPr>
          <p:cNvPr id="244" name="TextBox 243">
            <a:extLst>
              <a:ext uri="{FF2B5EF4-FFF2-40B4-BE49-F238E27FC236}">
                <a16:creationId xmlns:a16="http://schemas.microsoft.com/office/drawing/2014/main" id="{2678FFA1-843A-487A-B87A-6853078F47C0}"/>
              </a:ext>
            </a:extLst>
          </p:cNvPr>
          <p:cNvSpPr txBox="1"/>
          <p:nvPr userDrawn="1"/>
        </p:nvSpPr>
        <p:spPr>
          <a:xfrm>
            <a:off x="6092868" y="5040026"/>
            <a:ext cx="709636" cy="215444"/>
          </a:xfrm>
          <a:prstGeom prst="rect">
            <a:avLst/>
          </a:prstGeom>
          <a:noFill/>
        </p:spPr>
        <p:txBody>
          <a:bodyPr wrap="square" lIns="0" rIns="0">
            <a:spAutoFit/>
          </a:bodyPr>
          <a:lstStyle/>
          <a:p>
            <a:pPr algn="ctr"/>
            <a:r>
              <a:rPr lang="en-US" sz="800" dirty="0">
                <a:solidFill>
                  <a:schemeClr val="bg1"/>
                </a:solidFill>
              </a:rPr>
              <a:t>Satellite</a:t>
            </a:r>
          </a:p>
        </p:txBody>
      </p:sp>
      <p:sp>
        <p:nvSpPr>
          <p:cNvPr id="246" name="TextBox 245">
            <a:extLst>
              <a:ext uri="{FF2B5EF4-FFF2-40B4-BE49-F238E27FC236}">
                <a16:creationId xmlns:a16="http://schemas.microsoft.com/office/drawing/2014/main" id="{A961AA5A-BF9B-481B-88F9-9B8CC3B571A6}"/>
              </a:ext>
            </a:extLst>
          </p:cNvPr>
          <p:cNvSpPr txBox="1"/>
          <p:nvPr userDrawn="1"/>
        </p:nvSpPr>
        <p:spPr>
          <a:xfrm>
            <a:off x="6799413" y="5040026"/>
            <a:ext cx="709636" cy="338554"/>
          </a:xfrm>
          <a:prstGeom prst="rect">
            <a:avLst/>
          </a:prstGeom>
          <a:noFill/>
        </p:spPr>
        <p:txBody>
          <a:bodyPr wrap="square" lIns="0" rIns="0">
            <a:spAutoFit/>
          </a:bodyPr>
          <a:lstStyle/>
          <a:p>
            <a:pPr algn="ctr"/>
            <a:r>
              <a:rPr lang="en-US" sz="800" dirty="0">
                <a:solidFill>
                  <a:schemeClr val="bg1"/>
                </a:solidFill>
              </a:rPr>
              <a:t>Seamless</a:t>
            </a:r>
            <a:br>
              <a:rPr lang="en-US" sz="800" dirty="0">
                <a:solidFill>
                  <a:schemeClr val="bg1"/>
                </a:solidFill>
              </a:rPr>
            </a:br>
            <a:r>
              <a:rPr lang="en-US" sz="800" dirty="0">
                <a:solidFill>
                  <a:schemeClr val="bg1"/>
                </a:solidFill>
              </a:rPr>
              <a:t>integration</a:t>
            </a:r>
          </a:p>
        </p:txBody>
      </p:sp>
      <p:sp>
        <p:nvSpPr>
          <p:cNvPr id="248" name="TextBox 247">
            <a:extLst>
              <a:ext uri="{FF2B5EF4-FFF2-40B4-BE49-F238E27FC236}">
                <a16:creationId xmlns:a16="http://schemas.microsoft.com/office/drawing/2014/main" id="{1A0314A5-DC5B-4BEE-A184-77149F49C0B0}"/>
              </a:ext>
            </a:extLst>
          </p:cNvPr>
          <p:cNvSpPr txBox="1"/>
          <p:nvPr userDrawn="1"/>
        </p:nvSpPr>
        <p:spPr>
          <a:xfrm>
            <a:off x="7505958" y="5040026"/>
            <a:ext cx="709636" cy="338554"/>
          </a:xfrm>
          <a:prstGeom prst="rect">
            <a:avLst/>
          </a:prstGeom>
          <a:noFill/>
        </p:spPr>
        <p:txBody>
          <a:bodyPr wrap="square" lIns="0" rIns="0">
            <a:spAutoFit/>
          </a:bodyPr>
          <a:lstStyle/>
          <a:p>
            <a:pPr algn="ctr"/>
            <a:r>
              <a:rPr lang="en-US" sz="800" dirty="0">
                <a:solidFill>
                  <a:schemeClr val="bg1"/>
                </a:solidFill>
              </a:rPr>
              <a:t>Seamless</a:t>
            </a:r>
            <a:br>
              <a:rPr lang="en-US" sz="800" dirty="0">
                <a:solidFill>
                  <a:schemeClr val="bg1"/>
                </a:solidFill>
              </a:rPr>
            </a:br>
            <a:r>
              <a:rPr lang="en-US" sz="800" dirty="0">
                <a:solidFill>
                  <a:schemeClr val="bg1"/>
                </a:solidFill>
              </a:rPr>
              <a:t>integration alt</a:t>
            </a:r>
          </a:p>
        </p:txBody>
      </p:sp>
      <p:sp>
        <p:nvSpPr>
          <p:cNvPr id="250" name="TextBox 249">
            <a:extLst>
              <a:ext uri="{FF2B5EF4-FFF2-40B4-BE49-F238E27FC236}">
                <a16:creationId xmlns:a16="http://schemas.microsoft.com/office/drawing/2014/main" id="{627533C7-1D71-47D6-AA9C-71B830FD88FC}"/>
              </a:ext>
            </a:extLst>
          </p:cNvPr>
          <p:cNvSpPr txBox="1"/>
          <p:nvPr userDrawn="1"/>
        </p:nvSpPr>
        <p:spPr>
          <a:xfrm>
            <a:off x="8212503" y="5040026"/>
            <a:ext cx="709636" cy="215444"/>
          </a:xfrm>
          <a:prstGeom prst="rect">
            <a:avLst/>
          </a:prstGeom>
          <a:noFill/>
        </p:spPr>
        <p:txBody>
          <a:bodyPr wrap="square" lIns="0" rIns="0">
            <a:spAutoFit/>
          </a:bodyPr>
          <a:lstStyle/>
          <a:p>
            <a:pPr algn="ctr"/>
            <a:r>
              <a:rPr lang="en-US" sz="800" dirty="0">
                <a:solidFill>
                  <a:schemeClr val="bg1"/>
                </a:solidFill>
              </a:rPr>
              <a:t>Search</a:t>
            </a:r>
          </a:p>
        </p:txBody>
      </p:sp>
      <p:sp>
        <p:nvSpPr>
          <p:cNvPr id="252" name="TextBox 251">
            <a:extLst>
              <a:ext uri="{FF2B5EF4-FFF2-40B4-BE49-F238E27FC236}">
                <a16:creationId xmlns:a16="http://schemas.microsoft.com/office/drawing/2014/main" id="{2A20D7AD-5CCE-4234-8AC2-63F719E1FB64}"/>
              </a:ext>
            </a:extLst>
          </p:cNvPr>
          <p:cNvSpPr txBox="1"/>
          <p:nvPr userDrawn="1"/>
        </p:nvSpPr>
        <p:spPr>
          <a:xfrm>
            <a:off x="8919048" y="5040026"/>
            <a:ext cx="709636" cy="215444"/>
          </a:xfrm>
          <a:prstGeom prst="rect">
            <a:avLst/>
          </a:prstGeom>
          <a:noFill/>
        </p:spPr>
        <p:txBody>
          <a:bodyPr wrap="square" lIns="0" rIns="0">
            <a:spAutoFit/>
          </a:bodyPr>
          <a:lstStyle/>
          <a:p>
            <a:pPr algn="ctr"/>
            <a:r>
              <a:rPr lang="en-US" sz="800" dirty="0">
                <a:solidFill>
                  <a:schemeClr val="bg1"/>
                </a:solidFill>
              </a:rPr>
              <a:t>Student</a:t>
            </a:r>
          </a:p>
        </p:txBody>
      </p:sp>
      <p:sp>
        <p:nvSpPr>
          <p:cNvPr id="254" name="TextBox 253">
            <a:extLst>
              <a:ext uri="{FF2B5EF4-FFF2-40B4-BE49-F238E27FC236}">
                <a16:creationId xmlns:a16="http://schemas.microsoft.com/office/drawing/2014/main" id="{5311950C-2490-4477-AEC4-736D9E48C38C}"/>
              </a:ext>
            </a:extLst>
          </p:cNvPr>
          <p:cNvSpPr txBox="1"/>
          <p:nvPr userDrawn="1"/>
        </p:nvSpPr>
        <p:spPr>
          <a:xfrm>
            <a:off x="9625593" y="5040026"/>
            <a:ext cx="709636" cy="215444"/>
          </a:xfrm>
          <a:prstGeom prst="rect">
            <a:avLst/>
          </a:prstGeom>
          <a:noFill/>
        </p:spPr>
        <p:txBody>
          <a:bodyPr wrap="square" lIns="0" rIns="0">
            <a:spAutoFit/>
          </a:bodyPr>
          <a:lstStyle/>
          <a:p>
            <a:pPr algn="ctr"/>
            <a:r>
              <a:rPr lang="en-US" sz="800" dirty="0">
                <a:solidFill>
                  <a:schemeClr val="bg1"/>
                </a:solidFill>
              </a:rPr>
              <a:t>Studio</a:t>
            </a:r>
          </a:p>
        </p:txBody>
      </p:sp>
      <p:sp>
        <p:nvSpPr>
          <p:cNvPr id="256" name="TextBox 255">
            <a:extLst>
              <a:ext uri="{FF2B5EF4-FFF2-40B4-BE49-F238E27FC236}">
                <a16:creationId xmlns:a16="http://schemas.microsoft.com/office/drawing/2014/main" id="{2E349008-28F9-401B-8C6A-F32F0B710736}"/>
              </a:ext>
            </a:extLst>
          </p:cNvPr>
          <p:cNvSpPr txBox="1"/>
          <p:nvPr userDrawn="1"/>
        </p:nvSpPr>
        <p:spPr>
          <a:xfrm>
            <a:off x="10332138" y="5040026"/>
            <a:ext cx="709636" cy="215444"/>
          </a:xfrm>
          <a:prstGeom prst="rect">
            <a:avLst/>
          </a:prstGeom>
          <a:noFill/>
        </p:spPr>
        <p:txBody>
          <a:bodyPr wrap="square" lIns="0" rIns="0">
            <a:spAutoFit/>
          </a:bodyPr>
          <a:lstStyle/>
          <a:p>
            <a:pPr algn="ctr"/>
            <a:r>
              <a:rPr lang="en-US" sz="800" dirty="0">
                <a:solidFill>
                  <a:schemeClr val="bg1"/>
                </a:solidFill>
              </a:rPr>
              <a:t>Success</a:t>
            </a:r>
          </a:p>
        </p:txBody>
      </p:sp>
      <p:sp>
        <p:nvSpPr>
          <p:cNvPr id="258" name="TextBox 257">
            <a:extLst>
              <a:ext uri="{FF2B5EF4-FFF2-40B4-BE49-F238E27FC236}">
                <a16:creationId xmlns:a16="http://schemas.microsoft.com/office/drawing/2014/main" id="{62CA415E-A75C-4D03-AFF9-DB3BCDD405DF}"/>
              </a:ext>
            </a:extLst>
          </p:cNvPr>
          <p:cNvSpPr txBox="1"/>
          <p:nvPr userDrawn="1"/>
        </p:nvSpPr>
        <p:spPr>
          <a:xfrm>
            <a:off x="11038681" y="5040026"/>
            <a:ext cx="709636" cy="215444"/>
          </a:xfrm>
          <a:prstGeom prst="rect">
            <a:avLst/>
          </a:prstGeom>
          <a:noFill/>
        </p:spPr>
        <p:txBody>
          <a:bodyPr wrap="square" lIns="0" rIns="0">
            <a:spAutoFit/>
          </a:bodyPr>
          <a:lstStyle/>
          <a:p>
            <a:pPr algn="ctr"/>
            <a:r>
              <a:rPr lang="en-US" sz="800" dirty="0">
                <a:solidFill>
                  <a:schemeClr val="bg1"/>
                </a:solidFill>
              </a:rPr>
              <a:t>Vendor</a:t>
            </a:r>
          </a:p>
        </p:txBody>
      </p:sp>
      <p:sp>
        <p:nvSpPr>
          <p:cNvPr id="260" name="TextBox 259">
            <a:extLst>
              <a:ext uri="{FF2B5EF4-FFF2-40B4-BE49-F238E27FC236}">
                <a16:creationId xmlns:a16="http://schemas.microsoft.com/office/drawing/2014/main" id="{92CFAC5C-F24D-40B1-8D9F-7E389D46961F}"/>
              </a:ext>
            </a:extLst>
          </p:cNvPr>
          <p:cNvSpPr txBox="1"/>
          <p:nvPr userDrawn="1"/>
        </p:nvSpPr>
        <p:spPr>
          <a:xfrm>
            <a:off x="440508" y="5834517"/>
            <a:ext cx="709636" cy="215444"/>
          </a:xfrm>
          <a:prstGeom prst="rect">
            <a:avLst/>
          </a:prstGeom>
          <a:noFill/>
        </p:spPr>
        <p:txBody>
          <a:bodyPr wrap="square" lIns="0" rIns="0">
            <a:spAutoFit/>
          </a:bodyPr>
          <a:lstStyle/>
          <a:p>
            <a:pPr algn="ctr"/>
            <a:r>
              <a:rPr lang="en-US" sz="800" dirty="0">
                <a:solidFill>
                  <a:schemeClr val="bg1"/>
                </a:solidFill>
              </a:rPr>
              <a:t>Support</a:t>
            </a:r>
          </a:p>
        </p:txBody>
      </p:sp>
      <p:sp>
        <p:nvSpPr>
          <p:cNvPr id="262" name="TextBox 261">
            <a:extLst>
              <a:ext uri="{FF2B5EF4-FFF2-40B4-BE49-F238E27FC236}">
                <a16:creationId xmlns:a16="http://schemas.microsoft.com/office/drawing/2014/main" id="{0B71278A-9ABD-451D-8A25-D6537A066D3C}"/>
              </a:ext>
            </a:extLst>
          </p:cNvPr>
          <p:cNvSpPr txBox="1"/>
          <p:nvPr userDrawn="1"/>
        </p:nvSpPr>
        <p:spPr>
          <a:xfrm>
            <a:off x="1147053" y="5834517"/>
            <a:ext cx="709636" cy="215444"/>
          </a:xfrm>
          <a:prstGeom prst="rect">
            <a:avLst/>
          </a:prstGeom>
          <a:noFill/>
        </p:spPr>
        <p:txBody>
          <a:bodyPr wrap="square" lIns="0" rIns="0">
            <a:spAutoFit/>
          </a:bodyPr>
          <a:lstStyle/>
          <a:p>
            <a:pPr algn="ctr"/>
            <a:r>
              <a:rPr lang="en-US" sz="800" dirty="0">
                <a:solidFill>
                  <a:schemeClr val="bg1"/>
                </a:solidFill>
              </a:rPr>
              <a:t>Survey</a:t>
            </a:r>
          </a:p>
        </p:txBody>
      </p:sp>
      <p:sp>
        <p:nvSpPr>
          <p:cNvPr id="264" name="TextBox 263">
            <a:extLst>
              <a:ext uri="{FF2B5EF4-FFF2-40B4-BE49-F238E27FC236}">
                <a16:creationId xmlns:a16="http://schemas.microsoft.com/office/drawing/2014/main" id="{BC73EE8E-9FAA-432E-80EC-A28BF96CA3C3}"/>
              </a:ext>
            </a:extLst>
          </p:cNvPr>
          <p:cNvSpPr txBox="1"/>
          <p:nvPr userDrawn="1"/>
        </p:nvSpPr>
        <p:spPr>
          <a:xfrm>
            <a:off x="1853598" y="5834517"/>
            <a:ext cx="709636" cy="215444"/>
          </a:xfrm>
          <a:prstGeom prst="rect">
            <a:avLst/>
          </a:prstGeom>
          <a:noFill/>
        </p:spPr>
        <p:txBody>
          <a:bodyPr wrap="square" lIns="0" rIns="0">
            <a:spAutoFit/>
          </a:bodyPr>
          <a:lstStyle/>
          <a:p>
            <a:pPr algn="ctr"/>
            <a:r>
              <a:rPr lang="en-US" sz="800" dirty="0">
                <a:solidFill>
                  <a:schemeClr val="bg1"/>
                </a:solidFill>
              </a:rPr>
              <a:t>Tap touch</a:t>
            </a:r>
          </a:p>
        </p:txBody>
      </p:sp>
      <p:sp>
        <p:nvSpPr>
          <p:cNvPr id="266" name="TextBox 265">
            <a:extLst>
              <a:ext uri="{FF2B5EF4-FFF2-40B4-BE49-F238E27FC236}">
                <a16:creationId xmlns:a16="http://schemas.microsoft.com/office/drawing/2014/main" id="{4C7B5761-F19C-427A-9DF0-597FAD1AA4C6}"/>
              </a:ext>
            </a:extLst>
          </p:cNvPr>
          <p:cNvSpPr txBox="1"/>
          <p:nvPr userDrawn="1"/>
        </p:nvSpPr>
        <p:spPr>
          <a:xfrm>
            <a:off x="2560143" y="5834517"/>
            <a:ext cx="709636" cy="215444"/>
          </a:xfrm>
          <a:prstGeom prst="rect">
            <a:avLst/>
          </a:prstGeom>
          <a:noFill/>
        </p:spPr>
        <p:txBody>
          <a:bodyPr wrap="square" lIns="0" rIns="0">
            <a:spAutoFit/>
          </a:bodyPr>
          <a:lstStyle/>
          <a:p>
            <a:pPr algn="ctr"/>
            <a:r>
              <a:rPr lang="en-US" sz="800" dirty="0">
                <a:solidFill>
                  <a:schemeClr val="bg1"/>
                </a:solidFill>
              </a:rPr>
              <a:t>Target</a:t>
            </a:r>
          </a:p>
        </p:txBody>
      </p:sp>
      <p:sp>
        <p:nvSpPr>
          <p:cNvPr id="268" name="TextBox 267">
            <a:extLst>
              <a:ext uri="{FF2B5EF4-FFF2-40B4-BE49-F238E27FC236}">
                <a16:creationId xmlns:a16="http://schemas.microsoft.com/office/drawing/2014/main" id="{17648D4F-B521-47FF-8E16-5588B33CF67F}"/>
              </a:ext>
            </a:extLst>
          </p:cNvPr>
          <p:cNvSpPr txBox="1"/>
          <p:nvPr userDrawn="1"/>
        </p:nvSpPr>
        <p:spPr>
          <a:xfrm>
            <a:off x="3266688"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a:t>
            </a:r>
          </a:p>
        </p:txBody>
      </p:sp>
      <p:sp>
        <p:nvSpPr>
          <p:cNvPr id="270" name="TextBox 269">
            <a:extLst>
              <a:ext uri="{FF2B5EF4-FFF2-40B4-BE49-F238E27FC236}">
                <a16:creationId xmlns:a16="http://schemas.microsoft.com/office/drawing/2014/main" id="{B87B9F61-0B8F-402A-B580-96D5EE62DC70}"/>
              </a:ext>
            </a:extLst>
          </p:cNvPr>
          <p:cNvSpPr txBox="1"/>
          <p:nvPr userDrawn="1"/>
        </p:nvSpPr>
        <p:spPr>
          <a:xfrm>
            <a:off x="3973233"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 2</a:t>
            </a:r>
          </a:p>
        </p:txBody>
      </p:sp>
      <p:sp>
        <p:nvSpPr>
          <p:cNvPr id="272" name="TextBox 271">
            <a:extLst>
              <a:ext uri="{FF2B5EF4-FFF2-40B4-BE49-F238E27FC236}">
                <a16:creationId xmlns:a16="http://schemas.microsoft.com/office/drawing/2014/main" id="{58F439FC-8441-45FB-A3C2-AC25B8CA23FF}"/>
              </a:ext>
            </a:extLst>
          </p:cNvPr>
          <p:cNvSpPr txBox="1"/>
          <p:nvPr userDrawn="1"/>
        </p:nvSpPr>
        <p:spPr>
          <a:xfrm>
            <a:off x="4679778"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 3</a:t>
            </a:r>
          </a:p>
        </p:txBody>
      </p:sp>
      <p:sp>
        <p:nvSpPr>
          <p:cNvPr id="274" name="TextBox 273">
            <a:extLst>
              <a:ext uri="{FF2B5EF4-FFF2-40B4-BE49-F238E27FC236}">
                <a16:creationId xmlns:a16="http://schemas.microsoft.com/office/drawing/2014/main" id="{44774E2F-1398-4506-8C56-E844ADDADB5B}"/>
              </a:ext>
            </a:extLst>
          </p:cNvPr>
          <p:cNvSpPr txBox="1"/>
          <p:nvPr userDrawn="1"/>
        </p:nvSpPr>
        <p:spPr>
          <a:xfrm>
            <a:off x="5386323" y="5834517"/>
            <a:ext cx="709636" cy="215444"/>
          </a:xfrm>
          <a:prstGeom prst="rect">
            <a:avLst/>
          </a:prstGeom>
          <a:noFill/>
        </p:spPr>
        <p:txBody>
          <a:bodyPr wrap="square" lIns="0" rIns="0">
            <a:spAutoFit/>
          </a:bodyPr>
          <a:lstStyle/>
          <a:p>
            <a:pPr algn="ctr"/>
            <a:r>
              <a:rPr lang="en-US" sz="800" dirty="0">
                <a:solidFill>
                  <a:schemeClr val="bg1"/>
                </a:solidFill>
              </a:rPr>
              <a:t>Technology</a:t>
            </a:r>
          </a:p>
        </p:txBody>
      </p:sp>
      <p:sp>
        <p:nvSpPr>
          <p:cNvPr id="276" name="TextBox 275">
            <a:extLst>
              <a:ext uri="{FF2B5EF4-FFF2-40B4-BE49-F238E27FC236}">
                <a16:creationId xmlns:a16="http://schemas.microsoft.com/office/drawing/2014/main" id="{EBFBE6C0-E9BE-48ED-B7FC-E2A49FD6BB0D}"/>
              </a:ext>
            </a:extLst>
          </p:cNvPr>
          <p:cNvSpPr txBox="1"/>
          <p:nvPr userDrawn="1"/>
        </p:nvSpPr>
        <p:spPr>
          <a:xfrm>
            <a:off x="6088789" y="5834517"/>
            <a:ext cx="709636" cy="215444"/>
          </a:xfrm>
          <a:prstGeom prst="rect">
            <a:avLst/>
          </a:prstGeom>
          <a:noFill/>
        </p:spPr>
        <p:txBody>
          <a:bodyPr wrap="square" lIns="0" rIns="0">
            <a:spAutoFit/>
          </a:bodyPr>
          <a:lstStyle/>
          <a:p>
            <a:pPr algn="ctr"/>
            <a:r>
              <a:rPr lang="en-US" sz="800" dirty="0">
                <a:solidFill>
                  <a:schemeClr val="bg1"/>
                </a:solidFill>
              </a:rPr>
              <a:t>Tent</a:t>
            </a:r>
          </a:p>
        </p:txBody>
      </p:sp>
      <p:sp>
        <p:nvSpPr>
          <p:cNvPr id="3" name="Rectangle 2">
            <a:extLst>
              <a:ext uri="{FF2B5EF4-FFF2-40B4-BE49-F238E27FC236}">
                <a16:creationId xmlns:a16="http://schemas.microsoft.com/office/drawing/2014/main" id="{E167703B-BA4F-4ED1-9AC4-CBA9A29BC30A}"/>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9B1773EF-27C8-4D24-BE7C-A2EE62DF2B33}"/>
              </a:ext>
            </a:extLst>
          </p:cNvPr>
          <p:cNvSpPr txBox="1"/>
          <p:nvPr userDrawn="1"/>
        </p:nvSpPr>
        <p:spPr>
          <a:xfrm>
            <a:off x="6799413" y="5834517"/>
            <a:ext cx="709636" cy="338554"/>
          </a:xfrm>
          <a:prstGeom prst="rect">
            <a:avLst/>
          </a:prstGeom>
          <a:noFill/>
        </p:spPr>
        <p:txBody>
          <a:bodyPr wrap="square" lIns="0" rIns="0">
            <a:spAutoFit/>
          </a:bodyPr>
          <a:lstStyle/>
          <a:p>
            <a:pPr algn="ctr"/>
            <a:r>
              <a:rPr lang="en-US" sz="800" dirty="0">
                <a:solidFill>
                  <a:schemeClr val="bg1"/>
                </a:solidFill>
              </a:rPr>
              <a:t>Exception handling</a:t>
            </a:r>
          </a:p>
        </p:txBody>
      </p:sp>
      <p:sp>
        <p:nvSpPr>
          <p:cNvPr id="5" name="Title 4">
            <a:extLst>
              <a:ext uri="{FF2B5EF4-FFF2-40B4-BE49-F238E27FC236}">
                <a16:creationId xmlns:a16="http://schemas.microsoft.com/office/drawing/2014/main" id="{521227BE-4537-4DD9-BD9D-FCD8A52B0A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4038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162" y="2125980"/>
            <a:ext cx="10360501"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324" y="3840480"/>
            <a:ext cx="8532178" cy="161583"/>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7/26/2022</a:t>
            </a:fld>
            <a:endParaRPr lang="en-US"/>
          </a:p>
        </p:txBody>
      </p:sp>
      <p:sp>
        <p:nvSpPr>
          <p:cNvPr id="6" name="Holder 6"/>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35802861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99" b="1" i="0">
                <a:solidFill>
                  <a:srgbClr val="F94616"/>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050" b="0" i="0">
                <a:solidFill>
                  <a:srgbClr val="76707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7/26/2022</a:t>
            </a:fld>
            <a:endParaRPr lang="en-US"/>
          </a:p>
        </p:txBody>
      </p:sp>
      <p:sp>
        <p:nvSpPr>
          <p:cNvPr id="6" name="Holder 6"/>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3297370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812279"/>
            <a:ext cx="12188825" cy="45720"/>
          </a:xfrm>
          <a:custGeom>
            <a:avLst/>
            <a:gdLst/>
            <a:ahLst/>
            <a:cxnLst/>
            <a:rect l="l" t="t" r="r" b="b"/>
            <a:pathLst>
              <a:path w="12192000" h="45720">
                <a:moveTo>
                  <a:pt x="12192000" y="0"/>
                </a:moveTo>
                <a:lnTo>
                  <a:pt x="0" y="0"/>
                </a:lnTo>
                <a:lnTo>
                  <a:pt x="0" y="45719"/>
                </a:lnTo>
                <a:lnTo>
                  <a:pt x="12192000" y="45719"/>
                </a:lnTo>
                <a:lnTo>
                  <a:pt x="12192000" y="0"/>
                </a:lnTo>
                <a:close/>
              </a:path>
            </a:pathLst>
          </a:custGeom>
          <a:solidFill>
            <a:srgbClr val="F94616"/>
          </a:solidFill>
        </p:spPr>
        <p:txBody>
          <a:bodyPr wrap="square" lIns="0" tIns="0" rIns="0" bIns="0" rtlCol="0"/>
          <a:lstStyle/>
          <a:p>
            <a:endParaRPr sz="1799"/>
          </a:p>
        </p:txBody>
      </p:sp>
      <p:pic>
        <p:nvPicPr>
          <p:cNvPr id="17" name="bg object 17"/>
          <p:cNvPicPr/>
          <p:nvPr/>
        </p:nvPicPr>
        <p:blipFill>
          <a:blip r:embed="rId2" cstate="print"/>
          <a:stretch>
            <a:fillRect/>
          </a:stretch>
        </p:blipFill>
        <p:spPr>
          <a:xfrm>
            <a:off x="10349835" y="348995"/>
            <a:ext cx="1419998" cy="326136"/>
          </a:xfrm>
          <a:prstGeom prst="rect">
            <a:avLst/>
          </a:prstGeom>
        </p:spPr>
      </p:pic>
      <p:sp>
        <p:nvSpPr>
          <p:cNvPr id="18" name="bg object 18"/>
          <p:cNvSpPr/>
          <p:nvPr/>
        </p:nvSpPr>
        <p:spPr>
          <a:xfrm>
            <a:off x="9347305" y="515111"/>
            <a:ext cx="521198" cy="521334"/>
          </a:xfrm>
          <a:custGeom>
            <a:avLst/>
            <a:gdLst/>
            <a:ahLst/>
            <a:cxnLst/>
            <a:rect l="l" t="t" r="r" b="b"/>
            <a:pathLst>
              <a:path w="521334" h="521334">
                <a:moveTo>
                  <a:pt x="260603" y="0"/>
                </a:moveTo>
                <a:lnTo>
                  <a:pt x="213769" y="4199"/>
                </a:lnTo>
                <a:lnTo>
                  <a:pt x="169685" y="16308"/>
                </a:lnTo>
                <a:lnTo>
                  <a:pt x="129088" y="35588"/>
                </a:lnTo>
                <a:lnTo>
                  <a:pt x="92715" y="61302"/>
                </a:lnTo>
                <a:lnTo>
                  <a:pt x="61302" y="92715"/>
                </a:lnTo>
                <a:lnTo>
                  <a:pt x="35588" y="129088"/>
                </a:lnTo>
                <a:lnTo>
                  <a:pt x="16308" y="169685"/>
                </a:lnTo>
                <a:lnTo>
                  <a:pt x="4199" y="213769"/>
                </a:lnTo>
                <a:lnTo>
                  <a:pt x="0" y="260603"/>
                </a:lnTo>
                <a:lnTo>
                  <a:pt x="4199" y="307438"/>
                </a:lnTo>
                <a:lnTo>
                  <a:pt x="16308" y="351522"/>
                </a:lnTo>
                <a:lnTo>
                  <a:pt x="35588" y="392119"/>
                </a:lnTo>
                <a:lnTo>
                  <a:pt x="61302" y="428492"/>
                </a:lnTo>
                <a:lnTo>
                  <a:pt x="92715" y="459905"/>
                </a:lnTo>
                <a:lnTo>
                  <a:pt x="129088" y="485619"/>
                </a:lnTo>
                <a:lnTo>
                  <a:pt x="169685" y="504899"/>
                </a:lnTo>
                <a:lnTo>
                  <a:pt x="213769" y="517008"/>
                </a:lnTo>
                <a:lnTo>
                  <a:pt x="260603" y="521208"/>
                </a:lnTo>
                <a:lnTo>
                  <a:pt x="307438" y="517008"/>
                </a:lnTo>
                <a:lnTo>
                  <a:pt x="351522" y="504899"/>
                </a:lnTo>
                <a:lnTo>
                  <a:pt x="392119" y="485619"/>
                </a:lnTo>
                <a:lnTo>
                  <a:pt x="428492" y="459905"/>
                </a:lnTo>
                <a:lnTo>
                  <a:pt x="459905" y="428492"/>
                </a:lnTo>
                <a:lnTo>
                  <a:pt x="485619" y="392119"/>
                </a:lnTo>
                <a:lnTo>
                  <a:pt x="504899" y="351522"/>
                </a:lnTo>
                <a:lnTo>
                  <a:pt x="517008" y="307438"/>
                </a:lnTo>
                <a:lnTo>
                  <a:pt x="521207" y="260603"/>
                </a:lnTo>
                <a:lnTo>
                  <a:pt x="517008" y="213769"/>
                </a:lnTo>
                <a:lnTo>
                  <a:pt x="504899" y="169685"/>
                </a:lnTo>
                <a:lnTo>
                  <a:pt x="485619" y="129088"/>
                </a:lnTo>
                <a:lnTo>
                  <a:pt x="459905" y="92715"/>
                </a:lnTo>
                <a:lnTo>
                  <a:pt x="428492" y="61302"/>
                </a:lnTo>
                <a:lnTo>
                  <a:pt x="392119" y="35588"/>
                </a:lnTo>
                <a:lnTo>
                  <a:pt x="351522" y="16308"/>
                </a:lnTo>
                <a:lnTo>
                  <a:pt x="307438" y="4199"/>
                </a:lnTo>
                <a:lnTo>
                  <a:pt x="260603" y="0"/>
                </a:lnTo>
                <a:close/>
              </a:path>
            </a:pathLst>
          </a:custGeom>
          <a:solidFill>
            <a:srgbClr val="D9D9D9">
              <a:alpha val="50195"/>
            </a:srgbClr>
          </a:solidFill>
        </p:spPr>
        <p:txBody>
          <a:bodyPr wrap="square" lIns="0" tIns="0" rIns="0" bIns="0" rtlCol="0"/>
          <a:lstStyle/>
          <a:p>
            <a:endParaRPr sz="1799"/>
          </a:p>
        </p:txBody>
      </p:sp>
      <p:sp>
        <p:nvSpPr>
          <p:cNvPr id="19" name="bg object 19"/>
          <p:cNvSpPr/>
          <p:nvPr/>
        </p:nvSpPr>
        <p:spPr>
          <a:xfrm>
            <a:off x="9331180" y="505206"/>
            <a:ext cx="549767" cy="288925"/>
          </a:xfrm>
          <a:custGeom>
            <a:avLst/>
            <a:gdLst/>
            <a:ahLst/>
            <a:cxnLst/>
            <a:rect l="l" t="t" r="r" b="b"/>
            <a:pathLst>
              <a:path w="549909" h="288925">
                <a:moveTo>
                  <a:pt x="28956" y="259842"/>
                </a:moveTo>
                <a:lnTo>
                  <a:pt x="0" y="259842"/>
                </a:lnTo>
                <a:lnTo>
                  <a:pt x="0" y="288798"/>
                </a:lnTo>
                <a:lnTo>
                  <a:pt x="28956" y="288798"/>
                </a:lnTo>
                <a:lnTo>
                  <a:pt x="28956" y="259842"/>
                </a:lnTo>
                <a:close/>
              </a:path>
              <a:path w="549909" h="288925">
                <a:moveTo>
                  <a:pt x="28956" y="0"/>
                </a:moveTo>
                <a:lnTo>
                  <a:pt x="0" y="0"/>
                </a:lnTo>
                <a:lnTo>
                  <a:pt x="0" y="28956"/>
                </a:lnTo>
                <a:lnTo>
                  <a:pt x="28956" y="28956"/>
                </a:lnTo>
                <a:lnTo>
                  <a:pt x="28956" y="0"/>
                </a:lnTo>
                <a:close/>
              </a:path>
              <a:path w="549909" h="288925">
                <a:moveTo>
                  <a:pt x="289179" y="259842"/>
                </a:moveTo>
                <a:lnTo>
                  <a:pt x="260223" y="259842"/>
                </a:lnTo>
                <a:lnTo>
                  <a:pt x="260223" y="288798"/>
                </a:lnTo>
                <a:lnTo>
                  <a:pt x="289179" y="288798"/>
                </a:lnTo>
                <a:lnTo>
                  <a:pt x="289179" y="259842"/>
                </a:lnTo>
                <a:close/>
              </a:path>
              <a:path w="549909" h="288925">
                <a:moveTo>
                  <a:pt x="289179" y="0"/>
                </a:moveTo>
                <a:lnTo>
                  <a:pt x="260223" y="0"/>
                </a:lnTo>
                <a:lnTo>
                  <a:pt x="260223" y="28956"/>
                </a:lnTo>
                <a:lnTo>
                  <a:pt x="289179" y="28956"/>
                </a:lnTo>
                <a:lnTo>
                  <a:pt x="289179" y="0"/>
                </a:lnTo>
                <a:close/>
              </a:path>
              <a:path w="549909" h="288925">
                <a:moveTo>
                  <a:pt x="549529" y="259842"/>
                </a:moveTo>
                <a:lnTo>
                  <a:pt x="520573" y="259842"/>
                </a:lnTo>
                <a:lnTo>
                  <a:pt x="520573" y="288798"/>
                </a:lnTo>
                <a:lnTo>
                  <a:pt x="549529" y="288798"/>
                </a:lnTo>
                <a:lnTo>
                  <a:pt x="549529" y="259842"/>
                </a:lnTo>
                <a:close/>
              </a:path>
              <a:path w="549909" h="288925">
                <a:moveTo>
                  <a:pt x="549529" y="0"/>
                </a:moveTo>
                <a:lnTo>
                  <a:pt x="520573" y="0"/>
                </a:lnTo>
                <a:lnTo>
                  <a:pt x="520573" y="28956"/>
                </a:lnTo>
                <a:lnTo>
                  <a:pt x="549529" y="28956"/>
                </a:lnTo>
                <a:lnTo>
                  <a:pt x="549529" y="0"/>
                </a:lnTo>
                <a:close/>
              </a:path>
            </a:pathLst>
          </a:custGeom>
          <a:solidFill>
            <a:srgbClr val="57585B">
              <a:alpha val="19999"/>
            </a:srgbClr>
          </a:solidFill>
        </p:spPr>
        <p:txBody>
          <a:bodyPr wrap="square" lIns="0" tIns="0" rIns="0" bIns="0" rtlCol="0"/>
          <a:lstStyle/>
          <a:p>
            <a:endParaRPr sz="1799"/>
          </a:p>
        </p:txBody>
      </p:sp>
      <p:pic>
        <p:nvPicPr>
          <p:cNvPr id="20" name="bg object 20"/>
          <p:cNvPicPr/>
          <p:nvPr/>
        </p:nvPicPr>
        <p:blipFill>
          <a:blip r:embed="rId3" cstate="print"/>
          <a:stretch>
            <a:fillRect/>
          </a:stretch>
        </p:blipFill>
        <p:spPr>
          <a:xfrm>
            <a:off x="6016548" y="4119219"/>
            <a:ext cx="4616077" cy="2552142"/>
          </a:xfrm>
          <a:prstGeom prst="rect">
            <a:avLst/>
          </a:prstGeom>
        </p:spPr>
      </p:pic>
      <p:sp>
        <p:nvSpPr>
          <p:cNvPr id="21" name="bg object 21"/>
          <p:cNvSpPr/>
          <p:nvPr/>
        </p:nvSpPr>
        <p:spPr>
          <a:xfrm>
            <a:off x="6191923" y="4294632"/>
            <a:ext cx="4226729" cy="2162810"/>
          </a:xfrm>
          <a:custGeom>
            <a:avLst/>
            <a:gdLst/>
            <a:ahLst/>
            <a:cxnLst/>
            <a:rect l="l" t="t" r="r" b="b"/>
            <a:pathLst>
              <a:path w="4227830" h="2162810">
                <a:moveTo>
                  <a:pt x="4227575" y="0"/>
                </a:moveTo>
                <a:lnTo>
                  <a:pt x="0" y="0"/>
                </a:lnTo>
                <a:lnTo>
                  <a:pt x="0" y="2162556"/>
                </a:lnTo>
                <a:lnTo>
                  <a:pt x="4227575" y="2162556"/>
                </a:lnTo>
                <a:lnTo>
                  <a:pt x="4227575" y="0"/>
                </a:lnTo>
                <a:close/>
              </a:path>
            </a:pathLst>
          </a:custGeom>
          <a:solidFill>
            <a:srgbClr val="FFFFFF"/>
          </a:solidFill>
        </p:spPr>
        <p:txBody>
          <a:bodyPr wrap="square" lIns="0" tIns="0" rIns="0" bIns="0" rtlCol="0"/>
          <a:lstStyle/>
          <a:p>
            <a:endParaRPr sz="1799"/>
          </a:p>
        </p:txBody>
      </p:sp>
      <p:sp>
        <p:nvSpPr>
          <p:cNvPr id="22" name="bg object 22"/>
          <p:cNvSpPr/>
          <p:nvPr/>
        </p:nvSpPr>
        <p:spPr>
          <a:xfrm>
            <a:off x="6191923" y="4294632"/>
            <a:ext cx="4226729" cy="2162810"/>
          </a:xfrm>
          <a:custGeom>
            <a:avLst/>
            <a:gdLst/>
            <a:ahLst/>
            <a:cxnLst/>
            <a:rect l="l" t="t" r="r" b="b"/>
            <a:pathLst>
              <a:path w="4227830" h="2162810">
                <a:moveTo>
                  <a:pt x="0" y="2162556"/>
                </a:moveTo>
                <a:lnTo>
                  <a:pt x="4227575" y="2162556"/>
                </a:lnTo>
                <a:lnTo>
                  <a:pt x="4227575" y="0"/>
                </a:lnTo>
                <a:lnTo>
                  <a:pt x="0" y="0"/>
                </a:lnTo>
                <a:lnTo>
                  <a:pt x="0" y="2162556"/>
                </a:lnTo>
                <a:close/>
              </a:path>
            </a:pathLst>
          </a:custGeom>
          <a:ln w="9525">
            <a:solidFill>
              <a:srgbClr val="DDDEDE"/>
            </a:solidFill>
          </a:ln>
        </p:spPr>
        <p:txBody>
          <a:bodyPr wrap="square" lIns="0" tIns="0" rIns="0" bIns="0" rtlCol="0"/>
          <a:lstStyle/>
          <a:p>
            <a:endParaRPr sz="1799"/>
          </a:p>
        </p:txBody>
      </p:sp>
      <p:pic>
        <p:nvPicPr>
          <p:cNvPr id="23" name="bg object 23"/>
          <p:cNvPicPr/>
          <p:nvPr/>
        </p:nvPicPr>
        <p:blipFill>
          <a:blip r:embed="rId4" cstate="print"/>
          <a:stretch>
            <a:fillRect/>
          </a:stretch>
        </p:blipFill>
        <p:spPr>
          <a:xfrm>
            <a:off x="1909075" y="4067505"/>
            <a:ext cx="4306464" cy="2617470"/>
          </a:xfrm>
          <a:prstGeom prst="rect">
            <a:avLst/>
          </a:prstGeom>
        </p:spPr>
      </p:pic>
      <p:sp>
        <p:nvSpPr>
          <p:cNvPr id="24" name="bg object 24"/>
          <p:cNvSpPr/>
          <p:nvPr/>
        </p:nvSpPr>
        <p:spPr>
          <a:xfrm>
            <a:off x="2116285" y="4274820"/>
            <a:ext cx="3853446" cy="2164080"/>
          </a:xfrm>
          <a:custGeom>
            <a:avLst/>
            <a:gdLst/>
            <a:ahLst/>
            <a:cxnLst/>
            <a:rect l="l" t="t" r="r" b="b"/>
            <a:pathLst>
              <a:path w="3854450" h="2164079">
                <a:moveTo>
                  <a:pt x="3854196" y="0"/>
                </a:moveTo>
                <a:lnTo>
                  <a:pt x="0" y="0"/>
                </a:lnTo>
                <a:lnTo>
                  <a:pt x="0" y="2164079"/>
                </a:lnTo>
                <a:lnTo>
                  <a:pt x="3854196" y="2164079"/>
                </a:lnTo>
                <a:lnTo>
                  <a:pt x="3854196" y="0"/>
                </a:lnTo>
                <a:close/>
              </a:path>
            </a:pathLst>
          </a:custGeom>
          <a:solidFill>
            <a:srgbClr val="FFFFFF"/>
          </a:solidFill>
        </p:spPr>
        <p:txBody>
          <a:bodyPr wrap="square" lIns="0" tIns="0" rIns="0" bIns="0" rtlCol="0"/>
          <a:lstStyle/>
          <a:p>
            <a:endParaRPr sz="1799"/>
          </a:p>
        </p:txBody>
      </p:sp>
      <p:sp>
        <p:nvSpPr>
          <p:cNvPr id="25" name="bg object 25"/>
          <p:cNvSpPr/>
          <p:nvPr/>
        </p:nvSpPr>
        <p:spPr>
          <a:xfrm>
            <a:off x="2116285" y="4274820"/>
            <a:ext cx="3853446" cy="2164080"/>
          </a:xfrm>
          <a:custGeom>
            <a:avLst/>
            <a:gdLst/>
            <a:ahLst/>
            <a:cxnLst/>
            <a:rect l="l" t="t" r="r" b="b"/>
            <a:pathLst>
              <a:path w="3854450" h="2164079">
                <a:moveTo>
                  <a:pt x="0" y="2164079"/>
                </a:moveTo>
                <a:lnTo>
                  <a:pt x="3854196" y="2164079"/>
                </a:lnTo>
                <a:lnTo>
                  <a:pt x="3854196" y="0"/>
                </a:lnTo>
                <a:lnTo>
                  <a:pt x="0" y="0"/>
                </a:lnTo>
                <a:lnTo>
                  <a:pt x="0" y="2164079"/>
                </a:lnTo>
                <a:close/>
              </a:path>
            </a:pathLst>
          </a:custGeom>
          <a:ln w="9525">
            <a:solidFill>
              <a:srgbClr val="DDDEDE"/>
            </a:solidFill>
          </a:ln>
        </p:spPr>
        <p:txBody>
          <a:bodyPr wrap="square" lIns="0" tIns="0" rIns="0" bIns="0" rtlCol="0"/>
          <a:lstStyle/>
          <a:p>
            <a:endParaRPr sz="1799"/>
          </a:p>
        </p:txBody>
      </p:sp>
      <p:pic>
        <p:nvPicPr>
          <p:cNvPr id="26" name="bg object 26"/>
          <p:cNvPicPr/>
          <p:nvPr/>
        </p:nvPicPr>
        <p:blipFill>
          <a:blip r:embed="rId5" cstate="print"/>
          <a:stretch>
            <a:fillRect/>
          </a:stretch>
        </p:blipFill>
        <p:spPr>
          <a:xfrm>
            <a:off x="5975570" y="845819"/>
            <a:ext cx="4679747" cy="3501390"/>
          </a:xfrm>
          <a:prstGeom prst="rect">
            <a:avLst/>
          </a:prstGeom>
        </p:spPr>
      </p:pic>
      <p:sp>
        <p:nvSpPr>
          <p:cNvPr id="27" name="bg object 27"/>
          <p:cNvSpPr/>
          <p:nvPr/>
        </p:nvSpPr>
        <p:spPr>
          <a:xfrm>
            <a:off x="6182781" y="1053083"/>
            <a:ext cx="4226729" cy="3048000"/>
          </a:xfrm>
          <a:custGeom>
            <a:avLst/>
            <a:gdLst/>
            <a:ahLst/>
            <a:cxnLst/>
            <a:rect l="l" t="t" r="r" b="b"/>
            <a:pathLst>
              <a:path w="4227830" h="3048000">
                <a:moveTo>
                  <a:pt x="4227575" y="0"/>
                </a:moveTo>
                <a:lnTo>
                  <a:pt x="0" y="0"/>
                </a:lnTo>
                <a:lnTo>
                  <a:pt x="0" y="3048000"/>
                </a:lnTo>
                <a:lnTo>
                  <a:pt x="4227575" y="3048000"/>
                </a:lnTo>
                <a:lnTo>
                  <a:pt x="4227575" y="0"/>
                </a:lnTo>
                <a:close/>
              </a:path>
            </a:pathLst>
          </a:custGeom>
          <a:solidFill>
            <a:srgbClr val="FFFFFF"/>
          </a:solidFill>
        </p:spPr>
        <p:txBody>
          <a:bodyPr wrap="square" lIns="0" tIns="0" rIns="0" bIns="0" rtlCol="0"/>
          <a:lstStyle/>
          <a:p>
            <a:endParaRPr sz="1799"/>
          </a:p>
        </p:txBody>
      </p:sp>
      <p:pic>
        <p:nvPicPr>
          <p:cNvPr id="28" name="bg object 28"/>
          <p:cNvPicPr/>
          <p:nvPr/>
        </p:nvPicPr>
        <p:blipFill>
          <a:blip r:embed="rId6" cstate="print"/>
          <a:stretch>
            <a:fillRect/>
          </a:stretch>
        </p:blipFill>
        <p:spPr>
          <a:xfrm>
            <a:off x="1936500" y="841247"/>
            <a:ext cx="4306464" cy="3501390"/>
          </a:xfrm>
          <a:prstGeom prst="rect">
            <a:avLst/>
          </a:prstGeom>
        </p:spPr>
      </p:pic>
      <p:sp>
        <p:nvSpPr>
          <p:cNvPr id="29" name="bg object 29"/>
          <p:cNvSpPr/>
          <p:nvPr/>
        </p:nvSpPr>
        <p:spPr>
          <a:xfrm>
            <a:off x="2143710" y="1048511"/>
            <a:ext cx="3853446" cy="3048000"/>
          </a:xfrm>
          <a:custGeom>
            <a:avLst/>
            <a:gdLst/>
            <a:ahLst/>
            <a:cxnLst/>
            <a:rect l="l" t="t" r="r" b="b"/>
            <a:pathLst>
              <a:path w="3854450" h="3048000">
                <a:moveTo>
                  <a:pt x="3854196" y="0"/>
                </a:moveTo>
                <a:lnTo>
                  <a:pt x="0" y="0"/>
                </a:lnTo>
                <a:lnTo>
                  <a:pt x="0" y="3048000"/>
                </a:lnTo>
                <a:lnTo>
                  <a:pt x="3854196" y="3048000"/>
                </a:lnTo>
                <a:lnTo>
                  <a:pt x="3854196" y="0"/>
                </a:lnTo>
                <a:close/>
              </a:path>
            </a:pathLst>
          </a:custGeom>
          <a:solidFill>
            <a:srgbClr val="FFFFFF"/>
          </a:solidFill>
        </p:spPr>
        <p:txBody>
          <a:bodyPr wrap="square" lIns="0" tIns="0" rIns="0" bIns="0" rtlCol="0"/>
          <a:lstStyle/>
          <a:p>
            <a:endParaRPr sz="1799"/>
          </a:p>
        </p:txBody>
      </p:sp>
      <p:sp>
        <p:nvSpPr>
          <p:cNvPr id="30" name="bg object 30"/>
          <p:cNvSpPr/>
          <p:nvPr/>
        </p:nvSpPr>
        <p:spPr>
          <a:xfrm>
            <a:off x="3049111" y="1998981"/>
            <a:ext cx="673560" cy="1301115"/>
          </a:xfrm>
          <a:custGeom>
            <a:avLst/>
            <a:gdLst/>
            <a:ahLst/>
            <a:cxnLst/>
            <a:rect l="l" t="t" r="r" b="b"/>
            <a:pathLst>
              <a:path w="673735" h="1301114">
                <a:moveTo>
                  <a:pt x="6476" y="0"/>
                </a:moveTo>
                <a:lnTo>
                  <a:pt x="0" y="186562"/>
                </a:lnTo>
                <a:lnTo>
                  <a:pt x="48680" y="190605"/>
                </a:lnTo>
                <a:lnTo>
                  <a:pt x="96240" y="199222"/>
                </a:lnTo>
                <a:lnTo>
                  <a:pt x="142400" y="212241"/>
                </a:lnTo>
                <a:lnTo>
                  <a:pt x="186883" y="229488"/>
                </a:lnTo>
                <a:lnTo>
                  <a:pt x="229411" y="250789"/>
                </a:lnTo>
                <a:lnTo>
                  <a:pt x="269708" y="275971"/>
                </a:lnTo>
                <a:lnTo>
                  <a:pt x="307495" y="304860"/>
                </a:lnTo>
                <a:lnTo>
                  <a:pt x="342494" y="337284"/>
                </a:lnTo>
                <a:lnTo>
                  <a:pt x="374428" y="373068"/>
                </a:lnTo>
                <a:lnTo>
                  <a:pt x="403019" y="412040"/>
                </a:lnTo>
                <a:lnTo>
                  <a:pt x="427990" y="454025"/>
                </a:lnTo>
                <a:lnTo>
                  <a:pt x="448738" y="498027"/>
                </a:lnTo>
                <a:lnTo>
                  <a:pt x="464917" y="542974"/>
                </a:lnTo>
                <a:lnTo>
                  <a:pt x="476616" y="588581"/>
                </a:lnTo>
                <a:lnTo>
                  <a:pt x="483922" y="634562"/>
                </a:lnTo>
                <a:lnTo>
                  <a:pt x="486922" y="680631"/>
                </a:lnTo>
                <a:lnTo>
                  <a:pt x="485705" y="726502"/>
                </a:lnTo>
                <a:lnTo>
                  <a:pt x="480359" y="771889"/>
                </a:lnTo>
                <a:lnTo>
                  <a:pt x="470970" y="816507"/>
                </a:lnTo>
                <a:lnTo>
                  <a:pt x="457628" y="860069"/>
                </a:lnTo>
                <a:lnTo>
                  <a:pt x="440419" y="902290"/>
                </a:lnTo>
                <a:lnTo>
                  <a:pt x="419431" y="942884"/>
                </a:lnTo>
                <a:lnTo>
                  <a:pt x="394753" y="981564"/>
                </a:lnTo>
                <a:lnTo>
                  <a:pt x="366472" y="1018046"/>
                </a:lnTo>
                <a:lnTo>
                  <a:pt x="334676" y="1052043"/>
                </a:lnTo>
                <a:lnTo>
                  <a:pt x="299453" y="1083270"/>
                </a:lnTo>
                <a:lnTo>
                  <a:pt x="260889" y="1111440"/>
                </a:lnTo>
                <a:lnTo>
                  <a:pt x="219074" y="1136269"/>
                </a:lnTo>
                <a:lnTo>
                  <a:pt x="306578" y="1300988"/>
                </a:lnTo>
                <a:lnTo>
                  <a:pt x="349153" y="1276412"/>
                </a:lnTo>
                <a:lnTo>
                  <a:pt x="389541" y="1249114"/>
                </a:lnTo>
                <a:lnTo>
                  <a:pt x="427650" y="1219244"/>
                </a:lnTo>
                <a:lnTo>
                  <a:pt x="463386" y="1186952"/>
                </a:lnTo>
                <a:lnTo>
                  <a:pt x="496654" y="1152388"/>
                </a:lnTo>
                <a:lnTo>
                  <a:pt x="527362" y="1115702"/>
                </a:lnTo>
                <a:lnTo>
                  <a:pt x="555417" y="1077043"/>
                </a:lnTo>
                <a:lnTo>
                  <a:pt x="580724" y="1036561"/>
                </a:lnTo>
                <a:lnTo>
                  <a:pt x="603191" y="994407"/>
                </a:lnTo>
                <a:lnTo>
                  <a:pt x="622723" y="950731"/>
                </a:lnTo>
                <a:lnTo>
                  <a:pt x="639227" y="905682"/>
                </a:lnTo>
                <a:lnTo>
                  <a:pt x="652611" y="859410"/>
                </a:lnTo>
                <a:lnTo>
                  <a:pt x="662780" y="812065"/>
                </a:lnTo>
                <a:lnTo>
                  <a:pt x="669640" y="763797"/>
                </a:lnTo>
                <a:lnTo>
                  <a:pt x="673099" y="714756"/>
                </a:lnTo>
                <a:lnTo>
                  <a:pt x="673159" y="667420"/>
                </a:lnTo>
                <a:lnTo>
                  <a:pt x="670070" y="620830"/>
                </a:lnTo>
                <a:lnTo>
                  <a:pt x="663932" y="575092"/>
                </a:lnTo>
                <a:lnTo>
                  <a:pt x="654844" y="530313"/>
                </a:lnTo>
                <a:lnTo>
                  <a:pt x="642905" y="486598"/>
                </a:lnTo>
                <a:lnTo>
                  <a:pt x="628215" y="444055"/>
                </a:lnTo>
                <a:lnTo>
                  <a:pt x="610873" y="402790"/>
                </a:lnTo>
                <a:lnTo>
                  <a:pt x="590978" y="362909"/>
                </a:lnTo>
                <a:lnTo>
                  <a:pt x="568629" y="324519"/>
                </a:lnTo>
                <a:lnTo>
                  <a:pt x="543926" y="287727"/>
                </a:lnTo>
                <a:lnTo>
                  <a:pt x="516968" y="252638"/>
                </a:lnTo>
                <a:lnTo>
                  <a:pt x="487854" y="219360"/>
                </a:lnTo>
                <a:lnTo>
                  <a:pt x="456684" y="187999"/>
                </a:lnTo>
                <a:lnTo>
                  <a:pt x="423556" y="158661"/>
                </a:lnTo>
                <a:lnTo>
                  <a:pt x="388571" y="131453"/>
                </a:lnTo>
                <a:lnTo>
                  <a:pt x="351827" y="106482"/>
                </a:lnTo>
                <a:lnTo>
                  <a:pt x="313424" y="83853"/>
                </a:lnTo>
                <a:lnTo>
                  <a:pt x="273460" y="63674"/>
                </a:lnTo>
                <a:lnTo>
                  <a:pt x="232036" y="46051"/>
                </a:lnTo>
                <a:lnTo>
                  <a:pt x="189250" y="31090"/>
                </a:lnTo>
                <a:lnTo>
                  <a:pt x="145202" y="18898"/>
                </a:lnTo>
                <a:lnTo>
                  <a:pt x="99991" y="9581"/>
                </a:lnTo>
                <a:lnTo>
                  <a:pt x="53716" y="3246"/>
                </a:lnTo>
                <a:lnTo>
                  <a:pt x="6476" y="0"/>
                </a:lnTo>
                <a:close/>
              </a:path>
            </a:pathLst>
          </a:custGeom>
          <a:solidFill>
            <a:srgbClr val="004AC8"/>
          </a:solidFill>
        </p:spPr>
        <p:txBody>
          <a:bodyPr wrap="square" lIns="0" tIns="0" rIns="0" bIns="0" rtlCol="0"/>
          <a:lstStyle/>
          <a:p>
            <a:endParaRPr sz="1799"/>
          </a:p>
        </p:txBody>
      </p:sp>
      <p:sp>
        <p:nvSpPr>
          <p:cNvPr id="31" name="bg object 31"/>
          <p:cNvSpPr/>
          <p:nvPr/>
        </p:nvSpPr>
        <p:spPr>
          <a:xfrm>
            <a:off x="2381518" y="2860676"/>
            <a:ext cx="974471" cy="520065"/>
          </a:xfrm>
          <a:custGeom>
            <a:avLst/>
            <a:gdLst/>
            <a:ahLst/>
            <a:cxnLst/>
            <a:rect l="l" t="t" r="r" b="b"/>
            <a:pathLst>
              <a:path w="974725" h="520064">
                <a:moveTo>
                  <a:pt x="175641" y="0"/>
                </a:moveTo>
                <a:lnTo>
                  <a:pt x="0" y="63373"/>
                </a:lnTo>
                <a:lnTo>
                  <a:pt x="8784" y="86296"/>
                </a:lnTo>
                <a:lnTo>
                  <a:pt x="18367" y="108934"/>
                </a:lnTo>
                <a:lnTo>
                  <a:pt x="39878" y="153162"/>
                </a:lnTo>
                <a:lnTo>
                  <a:pt x="63484" y="194199"/>
                </a:lnTo>
                <a:lnTo>
                  <a:pt x="89444" y="233017"/>
                </a:lnTo>
                <a:lnTo>
                  <a:pt x="117618" y="269573"/>
                </a:lnTo>
                <a:lnTo>
                  <a:pt x="147867" y="303826"/>
                </a:lnTo>
                <a:lnTo>
                  <a:pt x="180052" y="335731"/>
                </a:lnTo>
                <a:lnTo>
                  <a:pt x="214034" y="365248"/>
                </a:lnTo>
                <a:lnTo>
                  <a:pt x="249674" y="392331"/>
                </a:lnTo>
                <a:lnTo>
                  <a:pt x="286831" y="416940"/>
                </a:lnTo>
                <a:lnTo>
                  <a:pt x="325369" y="439032"/>
                </a:lnTo>
                <a:lnTo>
                  <a:pt x="365146" y="458563"/>
                </a:lnTo>
                <a:lnTo>
                  <a:pt x="406024" y="475492"/>
                </a:lnTo>
                <a:lnTo>
                  <a:pt x="447865" y="489775"/>
                </a:lnTo>
                <a:lnTo>
                  <a:pt x="490528" y="501370"/>
                </a:lnTo>
                <a:lnTo>
                  <a:pt x="533875" y="510234"/>
                </a:lnTo>
                <a:lnTo>
                  <a:pt x="577767" y="516324"/>
                </a:lnTo>
                <a:lnTo>
                  <a:pt x="622064" y="519599"/>
                </a:lnTo>
                <a:lnTo>
                  <a:pt x="666628" y="520014"/>
                </a:lnTo>
                <a:lnTo>
                  <a:pt x="711319" y="517528"/>
                </a:lnTo>
                <a:lnTo>
                  <a:pt x="755997" y="512098"/>
                </a:lnTo>
                <a:lnTo>
                  <a:pt x="800525" y="503681"/>
                </a:lnTo>
                <a:lnTo>
                  <a:pt x="844763" y="492235"/>
                </a:lnTo>
                <a:lnTo>
                  <a:pt x="888571" y="477717"/>
                </a:lnTo>
                <a:lnTo>
                  <a:pt x="931811" y="460083"/>
                </a:lnTo>
                <a:lnTo>
                  <a:pt x="974344" y="439292"/>
                </a:lnTo>
                <a:lnTo>
                  <a:pt x="886840" y="274574"/>
                </a:lnTo>
                <a:lnTo>
                  <a:pt x="870813" y="282688"/>
                </a:lnTo>
                <a:lnTo>
                  <a:pt x="854535" y="290242"/>
                </a:lnTo>
                <a:lnTo>
                  <a:pt x="774709" y="317834"/>
                </a:lnTo>
                <a:lnTo>
                  <a:pt x="727944" y="327482"/>
                </a:lnTo>
                <a:lnTo>
                  <a:pt x="681156" y="332602"/>
                </a:lnTo>
                <a:lnTo>
                  <a:pt x="634617" y="333320"/>
                </a:lnTo>
                <a:lnTo>
                  <a:pt x="588599" y="329764"/>
                </a:lnTo>
                <a:lnTo>
                  <a:pt x="543372" y="322061"/>
                </a:lnTo>
                <a:lnTo>
                  <a:pt x="499208" y="310339"/>
                </a:lnTo>
                <a:lnTo>
                  <a:pt x="456377" y="294723"/>
                </a:lnTo>
                <a:lnTo>
                  <a:pt x="415150" y="275342"/>
                </a:lnTo>
                <a:lnTo>
                  <a:pt x="375800" y="252323"/>
                </a:lnTo>
                <a:lnTo>
                  <a:pt x="338596" y="225793"/>
                </a:lnTo>
                <a:lnTo>
                  <a:pt x="303810" y="195879"/>
                </a:lnTo>
                <a:lnTo>
                  <a:pt x="271714" y="162708"/>
                </a:lnTo>
                <a:lnTo>
                  <a:pt x="242577" y="126407"/>
                </a:lnTo>
                <a:lnTo>
                  <a:pt x="216672" y="87104"/>
                </a:lnTo>
                <a:lnTo>
                  <a:pt x="194270" y="44926"/>
                </a:lnTo>
                <a:lnTo>
                  <a:pt x="175641" y="0"/>
                </a:lnTo>
                <a:close/>
              </a:path>
            </a:pathLst>
          </a:custGeom>
          <a:solidFill>
            <a:srgbClr val="F94616"/>
          </a:solidFill>
        </p:spPr>
        <p:txBody>
          <a:bodyPr wrap="square" lIns="0" tIns="0" rIns="0" bIns="0" rtlCol="0"/>
          <a:lstStyle/>
          <a:p>
            <a:endParaRPr sz="1799"/>
          </a:p>
        </p:txBody>
      </p:sp>
      <p:sp>
        <p:nvSpPr>
          <p:cNvPr id="32" name="bg object 32"/>
          <p:cNvSpPr/>
          <p:nvPr/>
        </p:nvSpPr>
        <p:spPr>
          <a:xfrm>
            <a:off x="2340520" y="2082038"/>
            <a:ext cx="451366" cy="842010"/>
          </a:xfrm>
          <a:custGeom>
            <a:avLst/>
            <a:gdLst/>
            <a:ahLst/>
            <a:cxnLst/>
            <a:rect l="l" t="t" r="r" b="b"/>
            <a:pathLst>
              <a:path w="451485" h="842010">
                <a:moveTo>
                  <a:pt x="362065" y="0"/>
                </a:moveTo>
                <a:lnTo>
                  <a:pt x="320281" y="24543"/>
                </a:lnTo>
                <a:lnTo>
                  <a:pt x="280784" y="51593"/>
                </a:lnTo>
                <a:lnTo>
                  <a:pt x="243630" y="80998"/>
                </a:lnTo>
                <a:lnTo>
                  <a:pt x="208877" y="112609"/>
                </a:lnTo>
                <a:lnTo>
                  <a:pt x="176583" y="146275"/>
                </a:lnTo>
                <a:lnTo>
                  <a:pt x="146804" y="181846"/>
                </a:lnTo>
                <a:lnTo>
                  <a:pt x="119599" y="219173"/>
                </a:lnTo>
                <a:lnTo>
                  <a:pt x="95024" y="258105"/>
                </a:lnTo>
                <a:lnTo>
                  <a:pt x="73136" y="298492"/>
                </a:lnTo>
                <a:lnTo>
                  <a:pt x="53994" y="340185"/>
                </a:lnTo>
                <a:lnTo>
                  <a:pt x="37654" y="383032"/>
                </a:lnTo>
                <a:lnTo>
                  <a:pt x="24174" y="426884"/>
                </a:lnTo>
                <a:lnTo>
                  <a:pt x="13611" y="471591"/>
                </a:lnTo>
                <a:lnTo>
                  <a:pt x="6023" y="517002"/>
                </a:lnTo>
                <a:lnTo>
                  <a:pt x="1467" y="562969"/>
                </a:lnTo>
                <a:lnTo>
                  <a:pt x="0" y="609339"/>
                </a:lnTo>
                <a:lnTo>
                  <a:pt x="1679" y="655965"/>
                </a:lnTo>
                <a:lnTo>
                  <a:pt x="6562" y="702695"/>
                </a:lnTo>
                <a:lnTo>
                  <a:pt x="14707" y="749379"/>
                </a:lnTo>
                <a:lnTo>
                  <a:pt x="26170" y="795867"/>
                </a:lnTo>
                <a:lnTo>
                  <a:pt x="41009" y="842010"/>
                </a:lnTo>
                <a:lnTo>
                  <a:pt x="216650" y="778637"/>
                </a:lnTo>
                <a:lnTo>
                  <a:pt x="202170" y="731417"/>
                </a:lnTo>
                <a:lnTo>
                  <a:pt x="192486" y="683787"/>
                </a:lnTo>
                <a:lnTo>
                  <a:pt x="187484" y="636048"/>
                </a:lnTo>
                <a:lnTo>
                  <a:pt x="187049" y="588500"/>
                </a:lnTo>
                <a:lnTo>
                  <a:pt x="191067" y="541443"/>
                </a:lnTo>
                <a:lnTo>
                  <a:pt x="199423" y="495179"/>
                </a:lnTo>
                <a:lnTo>
                  <a:pt x="212003" y="450008"/>
                </a:lnTo>
                <a:lnTo>
                  <a:pt x="228692" y="406231"/>
                </a:lnTo>
                <a:lnTo>
                  <a:pt x="249377" y="364148"/>
                </a:lnTo>
                <a:lnTo>
                  <a:pt x="273941" y="324061"/>
                </a:lnTo>
                <a:lnTo>
                  <a:pt x="302272" y="286270"/>
                </a:lnTo>
                <a:lnTo>
                  <a:pt x="334254" y="251076"/>
                </a:lnTo>
                <a:lnTo>
                  <a:pt x="369773" y="218780"/>
                </a:lnTo>
                <a:lnTo>
                  <a:pt x="408715" y="189682"/>
                </a:lnTo>
                <a:lnTo>
                  <a:pt x="450965" y="164084"/>
                </a:lnTo>
                <a:lnTo>
                  <a:pt x="362065" y="0"/>
                </a:lnTo>
                <a:close/>
              </a:path>
            </a:pathLst>
          </a:custGeom>
          <a:solidFill>
            <a:srgbClr val="851E03"/>
          </a:solidFill>
        </p:spPr>
        <p:txBody>
          <a:bodyPr wrap="square" lIns="0" tIns="0" rIns="0" bIns="0" rtlCol="0"/>
          <a:lstStyle/>
          <a:p>
            <a:endParaRPr sz="1799"/>
          </a:p>
        </p:txBody>
      </p:sp>
      <p:sp>
        <p:nvSpPr>
          <p:cNvPr id="33" name="bg object 33"/>
          <p:cNvSpPr/>
          <p:nvPr/>
        </p:nvSpPr>
        <p:spPr>
          <a:xfrm>
            <a:off x="2702491" y="1998980"/>
            <a:ext cx="353603" cy="247650"/>
          </a:xfrm>
          <a:custGeom>
            <a:avLst/>
            <a:gdLst/>
            <a:ahLst/>
            <a:cxnLst/>
            <a:rect l="l" t="t" r="r" b="b"/>
            <a:pathLst>
              <a:path w="353694" h="247650">
                <a:moveTo>
                  <a:pt x="353187" y="0"/>
                </a:moveTo>
                <a:lnTo>
                  <a:pt x="300592" y="202"/>
                </a:lnTo>
                <a:lnTo>
                  <a:pt x="248333" y="4369"/>
                </a:lnTo>
                <a:lnTo>
                  <a:pt x="196635" y="12456"/>
                </a:lnTo>
                <a:lnTo>
                  <a:pt x="145727" y="24415"/>
                </a:lnTo>
                <a:lnTo>
                  <a:pt x="95834" y="40199"/>
                </a:lnTo>
                <a:lnTo>
                  <a:pt x="47182" y="59762"/>
                </a:lnTo>
                <a:lnTo>
                  <a:pt x="0" y="83058"/>
                </a:lnTo>
                <a:lnTo>
                  <a:pt x="88900" y="247142"/>
                </a:lnTo>
                <a:lnTo>
                  <a:pt x="137426" y="224102"/>
                </a:lnTo>
                <a:lnTo>
                  <a:pt x="187915" y="206414"/>
                </a:lnTo>
                <a:lnTo>
                  <a:pt x="239922" y="194189"/>
                </a:lnTo>
                <a:lnTo>
                  <a:pt x="293002" y="187535"/>
                </a:lnTo>
                <a:lnTo>
                  <a:pt x="346710" y="186562"/>
                </a:lnTo>
                <a:lnTo>
                  <a:pt x="353187" y="0"/>
                </a:lnTo>
                <a:close/>
              </a:path>
            </a:pathLst>
          </a:custGeom>
          <a:solidFill>
            <a:srgbClr val="252525"/>
          </a:solidFill>
        </p:spPr>
        <p:txBody>
          <a:bodyPr wrap="square" lIns="0" tIns="0" rIns="0" bIns="0" rtlCol="0"/>
          <a:lstStyle/>
          <a:p>
            <a:endParaRPr sz="1799"/>
          </a:p>
        </p:txBody>
      </p:sp>
      <p:sp>
        <p:nvSpPr>
          <p:cNvPr id="34" name="bg object 34"/>
          <p:cNvSpPr/>
          <p:nvPr/>
        </p:nvSpPr>
        <p:spPr>
          <a:xfrm>
            <a:off x="7040569" y="0"/>
            <a:ext cx="2009886" cy="783590"/>
          </a:xfrm>
          <a:custGeom>
            <a:avLst/>
            <a:gdLst/>
            <a:ahLst/>
            <a:cxnLst/>
            <a:rect l="l" t="t" r="r" b="b"/>
            <a:pathLst>
              <a:path w="2010409" h="783590">
                <a:moveTo>
                  <a:pt x="2010155" y="0"/>
                </a:moveTo>
                <a:lnTo>
                  <a:pt x="1455674" y="0"/>
                </a:lnTo>
                <a:lnTo>
                  <a:pt x="1437386" y="33781"/>
                </a:lnTo>
                <a:lnTo>
                  <a:pt x="1407364" y="73884"/>
                </a:lnTo>
                <a:lnTo>
                  <a:pt x="1373711" y="110881"/>
                </a:lnTo>
                <a:lnTo>
                  <a:pt x="1336686" y="144510"/>
                </a:lnTo>
                <a:lnTo>
                  <a:pt x="1296552" y="174508"/>
                </a:lnTo>
                <a:lnTo>
                  <a:pt x="1253569" y="200612"/>
                </a:lnTo>
                <a:lnTo>
                  <a:pt x="1207999" y="222559"/>
                </a:lnTo>
                <a:lnTo>
                  <a:pt x="1160104" y="240087"/>
                </a:lnTo>
                <a:lnTo>
                  <a:pt x="1110144" y="252933"/>
                </a:lnTo>
                <a:lnTo>
                  <a:pt x="1058382" y="260833"/>
                </a:lnTo>
                <a:lnTo>
                  <a:pt x="1005077" y="263525"/>
                </a:lnTo>
                <a:lnTo>
                  <a:pt x="951773" y="260833"/>
                </a:lnTo>
                <a:lnTo>
                  <a:pt x="900011" y="252933"/>
                </a:lnTo>
                <a:lnTo>
                  <a:pt x="850051" y="240087"/>
                </a:lnTo>
                <a:lnTo>
                  <a:pt x="802156" y="222559"/>
                </a:lnTo>
                <a:lnTo>
                  <a:pt x="756586" y="200612"/>
                </a:lnTo>
                <a:lnTo>
                  <a:pt x="713603" y="174508"/>
                </a:lnTo>
                <a:lnTo>
                  <a:pt x="673469" y="144510"/>
                </a:lnTo>
                <a:lnTo>
                  <a:pt x="636444" y="110881"/>
                </a:lnTo>
                <a:lnTo>
                  <a:pt x="602791" y="73884"/>
                </a:lnTo>
                <a:lnTo>
                  <a:pt x="572770" y="33781"/>
                </a:lnTo>
                <a:lnTo>
                  <a:pt x="554481" y="0"/>
                </a:lnTo>
                <a:lnTo>
                  <a:pt x="0" y="0"/>
                </a:lnTo>
                <a:lnTo>
                  <a:pt x="45847" y="147447"/>
                </a:lnTo>
                <a:lnTo>
                  <a:pt x="65813" y="191752"/>
                </a:lnTo>
                <a:lnTo>
                  <a:pt x="87756" y="234929"/>
                </a:lnTo>
                <a:lnTo>
                  <a:pt x="111619" y="276918"/>
                </a:lnTo>
                <a:lnTo>
                  <a:pt x="137343" y="317662"/>
                </a:lnTo>
                <a:lnTo>
                  <a:pt x="164870" y="357103"/>
                </a:lnTo>
                <a:lnTo>
                  <a:pt x="194143" y="395184"/>
                </a:lnTo>
                <a:lnTo>
                  <a:pt x="225104" y="431846"/>
                </a:lnTo>
                <a:lnTo>
                  <a:pt x="257694" y="467032"/>
                </a:lnTo>
                <a:lnTo>
                  <a:pt x="291857" y="500684"/>
                </a:lnTo>
                <a:lnTo>
                  <a:pt x="327535" y="532744"/>
                </a:lnTo>
                <a:lnTo>
                  <a:pt x="364668" y="563155"/>
                </a:lnTo>
                <a:lnTo>
                  <a:pt x="403200" y="591858"/>
                </a:lnTo>
                <a:lnTo>
                  <a:pt x="443074" y="618796"/>
                </a:lnTo>
                <a:lnTo>
                  <a:pt x="484229" y="643911"/>
                </a:lnTo>
                <a:lnTo>
                  <a:pt x="526611" y="667146"/>
                </a:lnTo>
                <a:lnTo>
                  <a:pt x="570159" y="688442"/>
                </a:lnTo>
                <a:lnTo>
                  <a:pt x="614817" y="707741"/>
                </a:lnTo>
                <a:lnTo>
                  <a:pt x="660526" y="724987"/>
                </a:lnTo>
                <a:lnTo>
                  <a:pt x="707229" y="740120"/>
                </a:lnTo>
                <a:lnTo>
                  <a:pt x="754868" y="753084"/>
                </a:lnTo>
                <a:lnTo>
                  <a:pt x="803385" y="763820"/>
                </a:lnTo>
                <a:lnTo>
                  <a:pt x="852723" y="772272"/>
                </a:lnTo>
                <a:lnTo>
                  <a:pt x="902822" y="778380"/>
                </a:lnTo>
                <a:lnTo>
                  <a:pt x="953627" y="782087"/>
                </a:lnTo>
                <a:lnTo>
                  <a:pt x="1005077" y="783336"/>
                </a:lnTo>
                <a:lnTo>
                  <a:pt x="1056528" y="782087"/>
                </a:lnTo>
                <a:lnTo>
                  <a:pt x="1107333" y="778380"/>
                </a:lnTo>
                <a:lnTo>
                  <a:pt x="1157432" y="772272"/>
                </a:lnTo>
                <a:lnTo>
                  <a:pt x="1206770" y="763820"/>
                </a:lnTo>
                <a:lnTo>
                  <a:pt x="1255287" y="753084"/>
                </a:lnTo>
                <a:lnTo>
                  <a:pt x="1302926" y="740120"/>
                </a:lnTo>
                <a:lnTo>
                  <a:pt x="1349629" y="724987"/>
                </a:lnTo>
                <a:lnTo>
                  <a:pt x="1395338" y="707741"/>
                </a:lnTo>
                <a:lnTo>
                  <a:pt x="1439996" y="688442"/>
                </a:lnTo>
                <a:lnTo>
                  <a:pt x="1483544" y="667146"/>
                </a:lnTo>
                <a:lnTo>
                  <a:pt x="1525926" y="643911"/>
                </a:lnTo>
                <a:lnTo>
                  <a:pt x="1567081" y="618796"/>
                </a:lnTo>
                <a:lnTo>
                  <a:pt x="1606955" y="591858"/>
                </a:lnTo>
                <a:lnTo>
                  <a:pt x="1645487" y="563155"/>
                </a:lnTo>
                <a:lnTo>
                  <a:pt x="1682620" y="532744"/>
                </a:lnTo>
                <a:lnTo>
                  <a:pt x="1718298" y="500684"/>
                </a:lnTo>
                <a:lnTo>
                  <a:pt x="1752461" y="467032"/>
                </a:lnTo>
                <a:lnTo>
                  <a:pt x="1785051" y="431846"/>
                </a:lnTo>
                <a:lnTo>
                  <a:pt x="1816012" y="395184"/>
                </a:lnTo>
                <a:lnTo>
                  <a:pt x="1845285" y="357103"/>
                </a:lnTo>
                <a:lnTo>
                  <a:pt x="1872812" y="317662"/>
                </a:lnTo>
                <a:lnTo>
                  <a:pt x="1898536" y="276918"/>
                </a:lnTo>
                <a:lnTo>
                  <a:pt x="1922399" y="234929"/>
                </a:lnTo>
                <a:lnTo>
                  <a:pt x="1944342" y="191752"/>
                </a:lnTo>
                <a:lnTo>
                  <a:pt x="1964309" y="147447"/>
                </a:lnTo>
                <a:lnTo>
                  <a:pt x="2010155" y="0"/>
                </a:lnTo>
                <a:close/>
              </a:path>
            </a:pathLst>
          </a:custGeom>
          <a:solidFill>
            <a:srgbClr val="D9D9D9">
              <a:alpha val="50195"/>
            </a:srgbClr>
          </a:solidFill>
        </p:spPr>
        <p:txBody>
          <a:bodyPr wrap="square" lIns="0" tIns="0" rIns="0" bIns="0" rtlCol="0"/>
          <a:lstStyle/>
          <a:p>
            <a:endParaRPr sz="1799"/>
          </a:p>
        </p:txBody>
      </p:sp>
      <p:sp>
        <p:nvSpPr>
          <p:cNvPr id="35" name="bg object 35"/>
          <p:cNvSpPr/>
          <p:nvPr/>
        </p:nvSpPr>
        <p:spPr>
          <a:xfrm>
            <a:off x="6990292" y="245376"/>
            <a:ext cx="2109555" cy="548640"/>
          </a:xfrm>
          <a:custGeom>
            <a:avLst/>
            <a:gdLst/>
            <a:ahLst/>
            <a:cxnLst/>
            <a:rect l="l" t="t" r="r" b="b"/>
            <a:pathLst>
              <a:path w="2110104" h="548640">
                <a:moveTo>
                  <a:pt x="28956" y="519671"/>
                </a:moveTo>
                <a:lnTo>
                  <a:pt x="0" y="519671"/>
                </a:lnTo>
                <a:lnTo>
                  <a:pt x="0" y="548627"/>
                </a:lnTo>
                <a:lnTo>
                  <a:pt x="28956" y="548627"/>
                </a:lnTo>
                <a:lnTo>
                  <a:pt x="28956" y="519671"/>
                </a:lnTo>
                <a:close/>
              </a:path>
              <a:path w="2110104" h="548640">
                <a:moveTo>
                  <a:pt x="28956" y="259829"/>
                </a:moveTo>
                <a:lnTo>
                  <a:pt x="0" y="259829"/>
                </a:lnTo>
                <a:lnTo>
                  <a:pt x="0" y="288785"/>
                </a:lnTo>
                <a:lnTo>
                  <a:pt x="28956" y="288785"/>
                </a:lnTo>
                <a:lnTo>
                  <a:pt x="28956" y="259829"/>
                </a:lnTo>
                <a:close/>
              </a:path>
              <a:path w="2110104" h="548640">
                <a:moveTo>
                  <a:pt x="28956" y="0"/>
                </a:moveTo>
                <a:lnTo>
                  <a:pt x="0" y="0"/>
                </a:lnTo>
                <a:lnTo>
                  <a:pt x="0" y="28943"/>
                </a:lnTo>
                <a:lnTo>
                  <a:pt x="28956" y="28943"/>
                </a:lnTo>
                <a:lnTo>
                  <a:pt x="28956" y="0"/>
                </a:lnTo>
                <a:close/>
              </a:path>
              <a:path w="2110104" h="548640">
                <a:moveTo>
                  <a:pt x="289306" y="519671"/>
                </a:moveTo>
                <a:lnTo>
                  <a:pt x="260350" y="519671"/>
                </a:lnTo>
                <a:lnTo>
                  <a:pt x="260350" y="548627"/>
                </a:lnTo>
                <a:lnTo>
                  <a:pt x="289306" y="548627"/>
                </a:lnTo>
                <a:lnTo>
                  <a:pt x="289306" y="519671"/>
                </a:lnTo>
                <a:close/>
              </a:path>
              <a:path w="2110104" h="548640">
                <a:moveTo>
                  <a:pt x="289306" y="259829"/>
                </a:moveTo>
                <a:lnTo>
                  <a:pt x="260350" y="259829"/>
                </a:lnTo>
                <a:lnTo>
                  <a:pt x="260350" y="288785"/>
                </a:lnTo>
                <a:lnTo>
                  <a:pt x="289306" y="288785"/>
                </a:lnTo>
                <a:lnTo>
                  <a:pt x="289306" y="259829"/>
                </a:lnTo>
                <a:close/>
              </a:path>
              <a:path w="2110104" h="548640">
                <a:moveTo>
                  <a:pt x="289306" y="0"/>
                </a:moveTo>
                <a:lnTo>
                  <a:pt x="260350" y="0"/>
                </a:lnTo>
                <a:lnTo>
                  <a:pt x="260350" y="28943"/>
                </a:lnTo>
                <a:lnTo>
                  <a:pt x="289306" y="28943"/>
                </a:lnTo>
                <a:lnTo>
                  <a:pt x="289306" y="0"/>
                </a:lnTo>
                <a:close/>
              </a:path>
              <a:path w="2110104" h="548640">
                <a:moveTo>
                  <a:pt x="549529" y="519671"/>
                </a:moveTo>
                <a:lnTo>
                  <a:pt x="520573" y="519671"/>
                </a:lnTo>
                <a:lnTo>
                  <a:pt x="520573" y="548627"/>
                </a:lnTo>
                <a:lnTo>
                  <a:pt x="549529" y="548627"/>
                </a:lnTo>
                <a:lnTo>
                  <a:pt x="549529" y="519671"/>
                </a:lnTo>
                <a:close/>
              </a:path>
              <a:path w="2110104" h="548640">
                <a:moveTo>
                  <a:pt x="549529" y="259829"/>
                </a:moveTo>
                <a:lnTo>
                  <a:pt x="520573" y="259829"/>
                </a:lnTo>
                <a:lnTo>
                  <a:pt x="520573" y="288785"/>
                </a:lnTo>
                <a:lnTo>
                  <a:pt x="549529" y="288785"/>
                </a:lnTo>
                <a:lnTo>
                  <a:pt x="549529" y="259829"/>
                </a:lnTo>
                <a:close/>
              </a:path>
              <a:path w="2110104" h="548640">
                <a:moveTo>
                  <a:pt x="549529" y="0"/>
                </a:moveTo>
                <a:lnTo>
                  <a:pt x="520573" y="0"/>
                </a:lnTo>
                <a:lnTo>
                  <a:pt x="520573" y="28943"/>
                </a:lnTo>
                <a:lnTo>
                  <a:pt x="549529" y="28943"/>
                </a:lnTo>
                <a:lnTo>
                  <a:pt x="549529" y="0"/>
                </a:lnTo>
                <a:close/>
              </a:path>
              <a:path w="2110104" h="548640">
                <a:moveTo>
                  <a:pt x="809879" y="519671"/>
                </a:moveTo>
                <a:lnTo>
                  <a:pt x="780923" y="519671"/>
                </a:lnTo>
                <a:lnTo>
                  <a:pt x="780923" y="548627"/>
                </a:lnTo>
                <a:lnTo>
                  <a:pt x="809879" y="548627"/>
                </a:lnTo>
                <a:lnTo>
                  <a:pt x="809879" y="519671"/>
                </a:lnTo>
                <a:close/>
              </a:path>
              <a:path w="2110104" h="548640">
                <a:moveTo>
                  <a:pt x="809879" y="259829"/>
                </a:moveTo>
                <a:lnTo>
                  <a:pt x="780923" y="259829"/>
                </a:lnTo>
                <a:lnTo>
                  <a:pt x="780923" y="288785"/>
                </a:lnTo>
                <a:lnTo>
                  <a:pt x="809879" y="288785"/>
                </a:lnTo>
                <a:lnTo>
                  <a:pt x="809879" y="259829"/>
                </a:lnTo>
                <a:close/>
              </a:path>
              <a:path w="2110104" h="548640">
                <a:moveTo>
                  <a:pt x="809879" y="0"/>
                </a:moveTo>
                <a:lnTo>
                  <a:pt x="780923" y="0"/>
                </a:lnTo>
                <a:lnTo>
                  <a:pt x="780923" y="28943"/>
                </a:lnTo>
                <a:lnTo>
                  <a:pt x="809879" y="28943"/>
                </a:lnTo>
                <a:lnTo>
                  <a:pt x="809879" y="0"/>
                </a:lnTo>
                <a:close/>
              </a:path>
              <a:path w="2110104" h="548640">
                <a:moveTo>
                  <a:pt x="1070102" y="519671"/>
                </a:moveTo>
                <a:lnTo>
                  <a:pt x="1041146" y="519671"/>
                </a:lnTo>
                <a:lnTo>
                  <a:pt x="1041146" y="548627"/>
                </a:lnTo>
                <a:lnTo>
                  <a:pt x="1070102" y="548627"/>
                </a:lnTo>
                <a:lnTo>
                  <a:pt x="1070102" y="519671"/>
                </a:lnTo>
                <a:close/>
              </a:path>
              <a:path w="2110104" h="548640">
                <a:moveTo>
                  <a:pt x="1070102" y="259829"/>
                </a:moveTo>
                <a:lnTo>
                  <a:pt x="1041146" y="259829"/>
                </a:lnTo>
                <a:lnTo>
                  <a:pt x="1041146" y="288785"/>
                </a:lnTo>
                <a:lnTo>
                  <a:pt x="1070102" y="288785"/>
                </a:lnTo>
                <a:lnTo>
                  <a:pt x="1070102" y="259829"/>
                </a:lnTo>
                <a:close/>
              </a:path>
              <a:path w="2110104" h="548640">
                <a:moveTo>
                  <a:pt x="1070102" y="0"/>
                </a:moveTo>
                <a:lnTo>
                  <a:pt x="1041146" y="0"/>
                </a:lnTo>
                <a:lnTo>
                  <a:pt x="1041146" y="28943"/>
                </a:lnTo>
                <a:lnTo>
                  <a:pt x="1070102" y="28943"/>
                </a:lnTo>
                <a:lnTo>
                  <a:pt x="1070102" y="0"/>
                </a:lnTo>
                <a:close/>
              </a:path>
              <a:path w="2110104" h="548640">
                <a:moveTo>
                  <a:pt x="1330452" y="519671"/>
                </a:moveTo>
                <a:lnTo>
                  <a:pt x="1301496" y="519671"/>
                </a:lnTo>
                <a:lnTo>
                  <a:pt x="1301496" y="548627"/>
                </a:lnTo>
                <a:lnTo>
                  <a:pt x="1330452" y="548627"/>
                </a:lnTo>
                <a:lnTo>
                  <a:pt x="1330452" y="519671"/>
                </a:lnTo>
                <a:close/>
              </a:path>
              <a:path w="2110104" h="548640">
                <a:moveTo>
                  <a:pt x="1330452" y="259829"/>
                </a:moveTo>
                <a:lnTo>
                  <a:pt x="1301496" y="259829"/>
                </a:lnTo>
                <a:lnTo>
                  <a:pt x="1301496" y="288785"/>
                </a:lnTo>
                <a:lnTo>
                  <a:pt x="1330452" y="288785"/>
                </a:lnTo>
                <a:lnTo>
                  <a:pt x="1330452" y="259829"/>
                </a:lnTo>
                <a:close/>
              </a:path>
              <a:path w="2110104" h="548640">
                <a:moveTo>
                  <a:pt x="1330452" y="0"/>
                </a:moveTo>
                <a:lnTo>
                  <a:pt x="1301496" y="0"/>
                </a:lnTo>
                <a:lnTo>
                  <a:pt x="1301496" y="28943"/>
                </a:lnTo>
                <a:lnTo>
                  <a:pt x="1330452" y="28943"/>
                </a:lnTo>
                <a:lnTo>
                  <a:pt x="1330452" y="0"/>
                </a:lnTo>
                <a:close/>
              </a:path>
              <a:path w="2110104" h="548640">
                <a:moveTo>
                  <a:pt x="1589532" y="519671"/>
                </a:moveTo>
                <a:lnTo>
                  <a:pt x="1560576" y="519671"/>
                </a:lnTo>
                <a:lnTo>
                  <a:pt x="1560576" y="548627"/>
                </a:lnTo>
                <a:lnTo>
                  <a:pt x="1589532" y="548627"/>
                </a:lnTo>
                <a:lnTo>
                  <a:pt x="1589532" y="519671"/>
                </a:lnTo>
                <a:close/>
              </a:path>
              <a:path w="2110104" h="548640">
                <a:moveTo>
                  <a:pt x="1589532" y="259829"/>
                </a:moveTo>
                <a:lnTo>
                  <a:pt x="1560576" y="259829"/>
                </a:lnTo>
                <a:lnTo>
                  <a:pt x="1560576" y="288785"/>
                </a:lnTo>
                <a:lnTo>
                  <a:pt x="1589532" y="288785"/>
                </a:lnTo>
                <a:lnTo>
                  <a:pt x="1589532" y="259829"/>
                </a:lnTo>
                <a:close/>
              </a:path>
              <a:path w="2110104" h="548640">
                <a:moveTo>
                  <a:pt x="1589532" y="0"/>
                </a:moveTo>
                <a:lnTo>
                  <a:pt x="1560576" y="0"/>
                </a:lnTo>
                <a:lnTo>
                  <a:pt x="1560576" y="28943"/>
                </a:lnTo>
                <a:lnTo>
                  <a:pt x="1589532" y="28943"/>
                </a:lnTo>
                <a:lnTo>
                  <a:pt x="1589532" y="0"/>
                </a:lnTo>
                <a:close/>
              </a:path>
              <a:path w="2110104" h="548640">
                <a:moveTo>
                  <a:pt x="1849882" y="519671"/>
                </a:moveTo>
                <a:lnTo>
                  <a:pt x="1820926" y="519671"/>
                </a:lnTo>
                <a:lnTo>
                  <a:pt x="1820926" y="548627"/>
                </a:lnTo>
                <a:lnTo>
                  <a:pt x="1849882" y="548627"/>
                </a:lnTo>
                <a:lnTo>
                  <a:pt x="1849882" y="519671"/>
                </a:lnTo>
                <a:close/>
              </a:path>
              <a:path w="2110104" h="548640">
                <a:moveTo>
                  <a:pt x="1849882" y="259829"/>
                </a:moveTo>
                <a:lnTo>
                  <a:pt x="1820926" y="259829"/>
                </a:lnTo>
                <a:lnTo>
                  <a:pt x="1820926" y="288785"/>
                </a:lnTo>
                <a:lnTo>
                  <a:pt x="1849882" y="288785"/>
                </a:lnTo>
                <a:lnTo>
                  <a:pt x="1849882" y="259829"/>
                </a:lnTo>
                <a:close/>
              </a:path>
              <a:path w="2110104" h="548640">
                <a:moveTo>
                  <a:pt x="1849882" y="0"/>
                </a:moveTo>
                <a:lnTo>
                  <a:pt x="1820926" y="0"/>
                </a:lnTo>
                <a:lnTo>
                  <a:pt x="1820926" y="28943"/>
                </a:lnTo>
                <a:lnTo>
                  <a:pt x="1849882" y="28943"/>
                </a:lnTo>
                <a:lnTo>
                  <a:pt x="1849882" y="0"/>
                </a:lnTo>
                <a:close/>
              </a:path>
              <a:path w="2110104" h="548640">
                <a:moveTo>
                  <a:pt x="2110105" y="519671"/>
                </a:moveTo>
                <a:lnTo>
                  <a:pt x="2081149" y="519671"/>
                </a:lnTo>
                <a:lnTo>
                  <a:pt x="2081149" y="548627"/>
                </a:lnTo>
                <a:lnTo>
                  <a:pt x="2110105" y="548627"/>
                </a:lnTo>
                <a:lnTo>
                  <a:pt x="2110105" y="519671"/>
                </a:lnTo>
                <a:close/>
              </a:path>
              <a:path w="2110104" h="548640">
                <a:moveTo>
                  <a:pt x="2110105" y="259829"/>
                </a:moveTo>
                <a:lnTo>
                  <a:pt x="2081149" y="259829"/>
                </a:lnTo>
                <a:lnTo>
                  <a:pt x="2081149" y="288785"/>
                </a:lnTo>
                <a:lnTo>
                  <a:pt x="2110105" y="288785"/>
                </a:lnTo>
                <a:lnTo>
                  <a:pt x="2110105" y="259829"/>
                </a:lnTo>
                <a:close/>
              </a:path>
              <a:path w="2110104" h="548640">
                <a:moveTo>
                  <a:pt x="2110105" y="0"/>
                </a:moveTo>
                <a:lnTo>
                  <a:pt x="2081149" y="0"/>
                </a:lnTo>
                <a:lnTo>
                  <a:pt x="2081149" y="28943"/>
                </a:lnTo>
                <a:lnTo>
                  <a:pt x="2110105" y="28943"/>
                </a:lnTo>
                <a:lnTo>
                  <a:pt x="2110105" y="0"/>
                </a:lnTo>
                <a:close/>
              </a:path>
            </a:pathLst>
          </a:custGeom>
          <a:solidFill>
            <a:srgbClr val="57585B">
              <a:alpha val="19999"/>
            </a:srgbClr>
          </a:solidFill>
        </p:spPr>
        <p:txBody>
          <a:bodyPr wrap="square" lIns="0" tIns="0" rIns="0" bIns="0" rtlCol="0"/>
          <a:lstStyle/>
          <a:p>
            <a:endParaRPr sz="1799"/>
          </a:p>
        </p:txBody>
      </p:sp>
      <p:sp>
        <p:nvSpPr>
          <p:cNvPr id="36" name="bg object 36"/>
          <p:cNvSpPr/>
          <p:nvPr/>
        </p:nvSpPr>
        <p:spPr>
          <a:xfrm>
            <a:off x="1193286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7" name="bg object 37"/>
          <p:cNvSpPr/>
          <p:nvPr/>
        </p:nvSpPr>
        <p:spPr>
          <a:xfrm>
            <a:off x="11672578"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8" name="bg object 38"/>
          <p:cNvSpPr/>
          <p:nvPr/>
        </p:nvSpPr>
        <p:spPr>
          <a:xfrm>
            <a:off x="11412422"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9" name="bg object 39"/>
          <p:cNvSpPr/>
          <p:nvPr/>
        </p:nvSpPr>
        <p:spPr>
          <a:xfrm>
            <a:off x="1115214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0" name="bg object 40"/>
          <p:cNvSpPr/>
          <p:nvPr/>
        </p:nvSpPr>
        <p:spPr>
          <a:xfrm>
            <a:off x="10891985"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1" name="bg object 41"/>
          <p:cNvSpPr/>
          <p:nvPr/>
        </p:nvSpPr>
        <p:spPr>
          <a:xfrm>
            <a:off x="10631702"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2" name="bg object 42"/>
          <p:cNvSpPr/>
          <p:nvPr/>
        </p:nvSpPr>
        <p:spPr>
          <a:xfrm>
            <a:off x="11932860"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3" name="bg object 43"/>
          <p:cNvSpPr/>
          <p:nvPr/>
        </p:nvSpPr>
        <p:spPr>
          <a:xfrm>
            <a:off x="1193286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4" name="bg object 44"/>
          <p:cNvSpPr/>
          <p:nvPr/>
        </p:nvSpPr>
        <p:spPr>
          <a:xfrm>
            <a:off x="1167257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5" name="bg object 45"/>
          <p:cNvSpPr/>
          <p:nvPr/>
        </p:nvSpPr>
        <p:spPr>
          <a:xfrm>
            <a:off x="11412422"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6" name="bg object 46"/>
          <p:cNvSpPr/>
          <p:nvPr/>
        </p:nvSpPr>
        <p:spPr>
          <a:xfrm>
            <a:off x="1115214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7" name="bg object 47"/>
          <p:cNvSpPr/>
          <p:nvPr/>
        </p:nvSpPr>
        <p:spPr>
          <a:xfrm>
            <a:off x="10891985"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8" name="bg object 48"/>
          <p:cNvSpPr/>
          <p:nvPr/>
        </p:nvSpPr>
        <p:spPr>
          <a:xfrm>
            <a:off x="10631702"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9" name="bg object 49"/>
          <p:cNvSpPr/>
          <p:nvPr/>
        </p:nvSpPr>
        <p:spPr>
          <a:xfrm>
            <a:off x="9851618"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0" name="bg object 50"/>
          <p:cNvSpPr/>
          <p:nvPr/>
        </p:nvSpPr>
        <p:spPr>
          <a:xfrm>
            <a:off x="9591335"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1" name="bg object 51"/>
          <p:cNvSpPr/>
          <p:nvPr/>
        </p:nvSpPr>
        <p:spPr>
          <a:xfrm>
            <a:off x="9331180"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2" name="bg object 52"/>
          <p:cNvSpPr/>
          <p:nvPr/>
        </p:nvSpPr>
        <p:spPr>
          <a:xfrm>
            <a:off x="10371293" y="765049"/>
            <a:ext cx="29201" cy="29209"/>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3" name="bg object 53"/>
          <p:cNvSpPr/>
          <p:nvPr/>
        </p:nvSpPr>
        <p:spPr>
          <a:xfrm>
            <a:off x="10112155" y="765049"/>
            <a:ext cx="29201" cy="29209"/>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4" name="bg object 54"/>
          <p:cNvSpPr/>
          <p:nvPr/>
        </p:nvSpPr>
        <p:spPr>
          <a:xfrm>
            <a:off x="10112155" y="505205"/>
            <a:ext cx="29201" cy="29209"/>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55" name="bg object 55"/>
          <p:cNvSpPr/>
          <p:nvPr/>
        </p:nvSpPr>
        <p:spPr>
          <a:xfrm>
            <a:off x="10371293" y="245364"/>
            <a:ext cx="29201" cy="29209"/>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6" name="bg object 56"/>
          <p:cNvSpPr/>
          <p:nvPr/>
        </p:nvSpPr>
        <p:spPr>
          <a:xfrm>
            <a:off x="10112155" y="245364"/>
            <a:ext cx="29201" cy="29209"/>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2" name="Holder 2"/>
          <p:cNvSpPr>
            <a:spLocks noGrp="1"/>
          </p:cNvSpPr>
          <p:nvPr>
            <p:ph type="title"/>
          </p:nvPr>
        </p:nvSpPr>
        <p:spPr/>
        <p:txBody>
          <a:bodyPr lIns="0" tIns="0" rIns="0" bIns="0"/>
          <a:lstStyle>
            <a:lvl1pPr>
              <a:defRPr sz="3599" b="1" i="0">
                <a:solidFill>
                  <a:srgbClr val="F94616"/>
                </a:solidFill>
                <a:latin typeface="Arial"/>
                <a:cs typeface="Arial"/>
              </a:defRPr>
            </a:lvl1pPr>
          </a:lstStyle>
          <a:p>
            <a:endParaRPr/>
          </a:p>
        </p:txBody>
      </p:sp>
      <p:sp>
        <p:nvSpPr>
          <p:cNvPr id="3" name="Holder 3"/>
          <p:cNvSpPr>
            <a:spLocks noGrp="1"/>
          </p:cNvSpPr>
          <p:nvPr>
            <p:ph sz="half" idx="2"/>
          </p:nvPr>
        </p:nvSpPr>
        <p:spPr>
          <a:xfrm>
            <a:off x="609441" y="1577340"/>
            <a:ext cx="5302139" cy="16158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7245" y="1577340"/>
            <a:ext cx="5302139" cy="16158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7/26/2022</a:t>
            </a:fld>
            <a:endParaRPr lang="en-US"/>
          </a:p>
        </p:txBody>
      </p:sp>
      <p:sp>
        <p:nvSpPr>
          <p:cNvPr id="7" name="Holder 7"/>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21533563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99" b="1" i="0">
                <a:solidFill>
                  <a:srgbClr val="F9461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7/26/2022</a:t>
            </a:fld>
            <a:endParaRPr lang="en-US"/>
          </a:p>
        </p:txBody>
      </p:sp>
      <p:sp>
        <p:nvSpPr>
          <p:cNvPr id="5" name="Holder 5"/>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42655227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47304" y="515111"/>
            <a:ext cx="521198" cy="521334"/>
          </a:xfrm>
          <a:custGeom>
            <a:avLst/>
            <a:gdLst/>
            <a:ahLst/>
            <a:cxnLst/>
            <a:rect l="l" t="t" r="r" b="b"/>
            <a:pathLst>
              <a:path w="521334" h="521334">
                <a:moveTo>
                  <a:pt x="260603" y="0"/>
                </a:moveTo>
                <a:lnTo>
                  <a:pt x="213769" y="4199"/>
                </a:lnTo>
                <a:lnTo>
                  <a:pt x="169685" y="16308"/>
                </a:lnTo>
                <a:lnTo>
                  <a:pt x="129088" y="35588"/>
                </a:lnTo>
                <a:lnTo>
                  <a:pt x="92715" y="61302"/>
                </a:lnTo>
                <a:lnTo>
                  <a:pt x="61302" y="92715"/>
                </a:lnTo>
                <a:lnTo>
                  <a:pt x="35588" y="129088"/>
                </a:lnTo>
                <a:lnTo>
                  <a:pt x="16308" y="169685"/>
                </a:lnTo>
                <a:lnTo>
                  <a:pt x="4199" y="213769"/>
                </a:lnTo>
                <a:lnTo>
                  <a:pt x="0" y="260603"/>
                </a:lnTo>
                <a:lnTo>
                  <a:pt x="4199" y="307438"/>
                </a:lnTo>
                <a:lnTo>
                  <a:pt x="16308" y="351522"/>
                </a:lnTo>
                <a:lnTo>
                  <a:pt x="35588" y="392119"/>
                </a:lnTo>
                <a:lnTo>
                  <a:pt x="61302" y="428492"/>
                </a:lnTo>
                <a:lnTo>
                  <a:pt x="92715" y="459905"/>
                </a:lnTo>
                <a:lnTo>
                  <a:pt x="129088" y="485619"/>
                </a:lnTo>
                <a:lnTo>
                  <a:pt x="169685" y="504899"/>
                </a:lnTo>
                <a:lnTo>
                  <a:pt x="213769" y="517008"/>
                </a:lnTo>
                <a:lnTo>
                  <a:pt x="260603" y="521208"/>
                </a:lnTo>
                <a:lnTo>
                  <a:pt x="307438" y="517008"/>
                </a:lnTo>
                <a:lnTo>
                  <a:pt x="351522" y="504899"/>
                </a:lnTo>
                <a:lnTo>
                  <a:pt x="392119" y="485619"/>
                </a:lnTo>
                <a:lnTo>
                  <a:pt x="428492" y="459905"/>
                </a:lnTo>
                <a:lnTo>
                  <a:pt x="459905" y="428492"/>
                </a:lnTo>
                <a:lnTo>
                  <a:pt x="485619" y="392119"/>
                </a:lnTo>
                <a:lnTo>
                  <a:pt x="504899" y="351522"/>
                </a:lnTo>
                <a:lnTo>
                  <a:pt x="517008" y="307438"/>
                </a:lnTo>
                <a:lnTo>
                  <a:pt x="521207" y="260603"/>
                </a:lnTo>
                <a:lnTo>
                  <a:pt x="517008" y="213769"/>
                </a:lnTo>
                <a:lnTo>
                  <a:pt x="504899" y="169685"/>
                </a:lnTo>
                <a:lnTo>
                  <a:pt x="485619" y="129088"/>
                </a:lnTo>
                <a:lnTo>
                  <a:pt x="459905" y="92715"/>
                </a:lnTo>
                <a:lnTo>
                  <a:pt x="428492" y="61302"/>
                </a:lnTo>
                <a:lnTo>
                  <a:pt x="392119" y="35588"/>
                </a:lnTo>
                <a:lnTo>
                  <a:pt x="351522" y="16308"/>
                </a:lnTo>
                <a:lnTo>
                  <a:pt x="307438" y="4199"/>
                </a:lnTo>
                <a:lnTo>
                  <a:pt x="260603" y="0"/>
                </a:lnTo>
                <a:close/>
              </a:path>
            </a:pathLst>
          </a:custGeom>
          <a:solidFill>
            <a:srgbClr val="D9D9D9">
              <a:alpha val="50195"/>
            </a:srgbClr>
          </a:solidFill>
        </p:spPr>
        <p:txBody>
          <a:bodyPr wrap="square" lIns="0" tIns="0" rIns="0" bIns="0" rtlCol="0"/>
          <a:lstStyle/>
          <a:p>
            <a:endParaRPr sz="1799"/>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7/26/2022</a:t>
            </a:fld>
            <a:endParaRPr lang="en-US"/>
          </a:p>
        </p:txBody>
      </p:sp>
      <p:sp>
        <p:nvSpPr>
          <p:cNvPr id="4" name="Holder 4"/>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3228818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379415" y="1322388"/>
            <a:ext cx="9144000" cy="4895532"/>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94748290-FEC6-4719-BD03-440855E06F4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9304388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7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id="{1FF5DCBA-0EC1-40C7-BFBE-305DA92326F9}"/>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TextBox 28">
            <a:extLst>
              <a:ext uri="{FF2B5EF4-FFF2-40B4-BE49-F238E27FC236}">
                <a16:creationId xmlns:a16="http://schemas.microsoft.com/office/drawing/2014/main" id="{4670DDD8-6E70-4BBB-8B22-5F4DA9D1423E}"/>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0" name="Freeform: Shape 83">
            <a:extLst>
              <a:ext uri="{FF2B5EF4-FFF2-40B4-BE49-F238E27FC236}">
                <a16:creationId xmlns:a16="http://schemas.microsoft.com/office/drawing/2014/main" id="{75C0BBDE-001A-47A3-A1E1-6A158E1E0273}"/>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Tree>
    <p:extLst>
      <p:ext uri="{BB962C8B-B14F-4D97-AF65-F5344CB8AC3E}">
        <p14:creationId xmlns:p14="http://schemas.microsoft.com/office/powerpoint/2010/main" val="4696784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79414" y="1322388"/>
            <a:ext cx="11430668"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dirty="0"/>
              <a:t>Click to edit Master text styles</a:t>
            </a:r>
          </a:p>
        </p:txBody>
      </p:sp>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8864927"/>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11426823" cy="4887912"/>
          </a:xfrm>
        </p:spPr>
        <p:txBody>
          <a:bodyPr anchor="ctr"/>
          <a:lstStyle>
            <a:lvl1pPr algn="ctr">
              <a:defRPr/>
            </a:lvl1pPr>
          </a:lstStyle>
          <a:p>
            <a:endParaRPr lang="en-US"/>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1346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3_Title – Grid Light">
    <p:bg>
      <p:bgPr>
        <a:solidFill>
          <a:schemeClr val="bg2"/>
        </a:solidFill>
        <a:effectLst/>
      </p:bgPr>
    </p:bg>
    <p:spTree>
      <p:nvGrpSpPr>
        <p:cNvPr id="1" name=""/>
        <p:cNvGrpSpPr/>
        <p:nvPr/>
      </p:nvGrpSpPr>
      <p:grpSpPr>
        <a:xfrm>
          <a:off x="0" y="0"/>
          <a:ext cx="0" cy="0"/>
          <a:chOff x="0" y="0"/>
          <a:chExt cx="0" cy="0"/>
        </a:xfrm>
      </p:grpSpPr>
      <p:sp>
        <p:nvSpPr>
          <p:cNvPr id="26" name="Text Placeholder 49">
            <a:extLst>
              <a:ext uri="{FF2B5EF4-FFF2-40B4-BE49-F238E27FC236}">
                <a16:creationId xmlns:a16="http://schemas.microsoft.com/office/drawing/2014/main" id="{73B0CE92-879B-4EA7-9079-D1F8261FC8D8}"/>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4" name="TextBox 33">
            <a:extLst>
              <a:ext uri="{FF2B5EF4-FFF2-40B4-BE49-F238E27FC236}">
                <a16:creationId xmlns:a16="http://schemas.microsoft.com/office/drawing/2014/main" id="{7E36862B-3B07-4416-9F20-076D4CB58644}"/>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8" name="Freeform: Shape 83">
            <a:extLst>
              <a:ext uri="{FF2B5EF4-FFF2-40B4-BE49-F238E27FC236}">
                <a16:creationId xmlns:a16="http://schemas.microsoft.com/office/drawing/2014/main" id="{0A6A95A8-7693-4E00-A8BA-D2D5D75DE11B}"/>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F855D337-1AB0-45E3-96B0-607BC4AAB42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13609" y="3225159"/>
            <a:ext cx="1462038" cy="1597025"/>
          </a:xfrm>
          <a:prstGeom prst="rect">
            <a:avLst/>
          </a:prstGeom>
        </p:spPr>
      </p:pic>
    </p:spTree>
    <p:extLst>
      <p:ext uri="{BB962C8B-B14F-4D97-AF65-F5344CB8AC3E}">
        <p14:creationId xmlns:p14="http://schemas.microsoft.com/office/powerpoint/2010/main" val="19887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4.86585E-6 -0.0007 C 0.04468 0.05671 0.28719 0.20879 0.46679 -0.10162 " pathEditMode="relative" rAng="0" ptsTypes="AA">
                                      <p:cBhvr>
                                        <p:cTn id="6" dur="2000" spd="-100000" fill="hold"/>
                                        <p:tgtEl>
                                          <p:spTgt spid="25"/>
                                        </p:tgtEl>
                                        <p:attrNameLst>
                                          <p:attrName>ppt_x</p:attrName>
                                          <p:attrName>ppt_y</p:attrName>
                                        </p:attrNameLst>
                                      </p:cBhvr>
                                      <p:rCtr x="23339" y="-648"/>
                                    </p:animMotion>
                                  </p:childTnLst>
                                </p:cTn>
                              </p:par>
                              <p:par>
                                <p:cTn id="7" presetID="32" presetClass="emph" presetSubtype="0" repeatCount="indefinite" fill="hold" nodeType="withEffect">
                                  <p:stCondLst>
                                    <p:cond delay="0"/>
                                  </p:stCondLst>
                                  <p:childTnLst>
                                    <p:animRot by="120000">
                                      <p:cBhvr>
                                        <p:cTn id="8" dur="500" fill="hold">
                                          <p:stCondLst>
                                            <p:cond delay="0"/>
                                          </p:stCondLst>
                                        </p:cTn>
                                        <p:tgtEl>
                                          <p:spTgt spid="25"/>
                                        </p:tgtEl>
                                        <p:attrNameLst>
                                          <p:attrName>r</p:attrName>
                                        </p:attrNameLst>
                                      </p:cBhvr>
                                    </p:animRot>
                                    <p:animRot by="-240000">
                                      <p:cBhvr>
                                        <p:cTn id="9" dur="1000" fill="hold">
                                          <p:stCondLst>
                                            <p:cond delay="1000"/>
                                          </p:stCondLst>
                                        </p:cTn>
                                        <p:tgtEl>
                                          <p:spTgt spid="25"/>
                                        </p:tgtEl>
                                        <p:attrNameLst>
                                          <p:attrName>r</p:attrName>
                                        </p:attrNameLst>
                                      </p:cBhvr>
                                    </p:animRot>
                                    <p:animRot by="240000">
                                      <p:cBhvr>
                                        <p:cTn id="10" dur="1000" fill="hold">
                                          <p:stCondLst>
                                            <p:cond delay="2000"/>
                                          </p:stCondLst>
                                        </p:cTn>
                                        <p:tgtEl>
                                          <p:spTgt spid="25"/>
                                        </p:tgtEl>
                                        <p:attrNameLst>
                                          <p:attrName>r</p:attrName>
                                        </p:attrNameLst>
                                      </p:cBhvr>
                                    </p:animRot>
                                    <p:animRot by="-240000">
                                      <p:cBhvr>
                                        <p:cTn id="11" dur="1000" fill="hold">
                                          <p:stCondLst>
                                            <p:cond delay="3000"/>
                                          </p:stCondLst>
                                        </p:cTn>
                                        <p:tgtEl>
                                          <p:spTgt spid="25"/>
                                        </p:tgtEl>
                                        <p:attrNameLst>
                                          <p:attrName>r</p:attrName>
                                        </p:attrNameLst>
                                      </p:cBhvr>
                                    </p:animRot>
                                    <p:animRot by="120000">
                                      <p:cBhvr>
                                        <p:cTn id="12" dur="1000" fill="hold">
                                          <p:stCondLst>
                                            <p:cond delay="400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4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id="{1FF5DCBA-0EC1-40C7-BFBE-305DA92326F9}"/>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TextBox 28">
            <a:extLst>
              <a:ext uri="{FF2B5EF4-FFF2-40B4-BE49-F238E27FC236}">
                <a16:creationId xmlns:a16="http://schemas.microsoft.com/office/drawing/2014/main" id="{4670DDD8-6E70-4BBB-8B22-5F4DA9D1423E}"/>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0" name="Freeform: Shape 83">
            <a:extLst>
              <a:ext uri="{FF2B5EF4-FFF2-40B4-BE49-F238E27FC236}">
                <a16:creationId xmlns:a16="http://schemas.microsoft.com/office/drawing/2014/main" id="{75C0BBDE-001A-47A3-A1E1-6A158E1E0273}"/>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D3B18E52-BE6F-4331-A4BD-0F4DC9506B1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21174091">
            <a:off x="6042409" y="2555084"/>
            <a:ext cx="2833886" cy="1440940"/>
          </a:xfrm>
          <a:prstGeom prst="rect">
            <a:avLst/>
          </a:prstGeom>
        </p:spPr>
      </p:pic>
    </p:spTree>
    <p:extLst>
      <p:ext uri="{BB962C8B-B14F-4D97-AF65-F5344CB8AC3E}">
        <p14:creationId xmlns:p14="http://schemas.microsoft.com/office/powerpoint/2010/main" val="39113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1.90675E-6 -0.0007 C 0.04467 0.05671 0.28718 0.20879 0.46679 -0.10162 " pathEditMode="relative" rAng="0" ptsTypes="AA">
                                      <p:cBhvr>
                                        <p:cTn id="6" dur="2000" spd="-100000" fill="hold"/>
                                        <p:tgtEl>
                                          <p:spTgt spid="9"/>
                                        </p:tgtEl>
                                        <p:attrNameLst>
                                          <p:attrName>ppt_x</p:attrName>
                                          <p:attrName>ppt_y</p:attrName>
                                        </p:attrNameLst>
                                      </p:cBhvr>
                                      <p:rCtr x="23339" y="-648"/>
                                    </p:animMotion>
                                  </p:childTnLst>
                                </p:cTn>
                              </p:par>
                              <p:par>
                                <p:cTn id="7" presetID="42" presetClass="path" presetSubtype="0" repeatCount="indefinite" accel="16000" decel="19000" autoRev="1" fill="hold" nodeType="withEffect">
                                  <p:stCondLst>
                                    <p:cond delay="2000"/>
                                  </p:stCondLst>
                                  <p:childTnLst>
                                    <p:animMotion origin="layout" path="M 1.90675E-6 3.7037E-6 L 1.90675E-6 0.01458 " pathEditMode="relative" rAng="0" ptsTypes="AA">
                                      <p:cBhvr>
                                        <p:cTn id="8" dur="1500" fill="hold"/>
                                        <p:tgtEl>
                                          <p:spTgt spid="9"/>
                                        </p:tgtEl>
                                        <p:attrNameLst>
                                          <p:attrName>ppt_x</p:attrName>
                                          <p:attrName>ppt_y</p:attrName>
                                        </p:attrNameLst>
                                      </p:cBhvr>
                                      <p:rCtr x="0" y="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5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id="{1FF5DCBA-0EC1-40C7-BFBE-305DA92326F9}"/>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TextBox 28">
            <a:extLst>
              <a:ext uri="{FF2B5EF4-FFF2-40B4-BE49-F238E27FC236}">
                <a16:creationId xmlns:a16="http://schemas.microsoft.com/office/drawing/2014/main" id="{4670DDD8-6E70-4BBB-8B22-5F4DA9D1423E}"/>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0" name="Freeform: Shape 83">
            <a:extLst>
              <a:ext uri="{FF2B5EF4-FFF2-40B4-BE49-F238E27FC236}">
                <a16:creationId xmlns:a16="http://schemas.microsoft.com/office/drawing/2014/main" id="{75C0BBDE-001A-47A3-A1E1-6A158E1E0273}"/>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pic>
        <p:nvPicPr>
          <p:cNvPr id="39" name="Picture 38">
            <a:extLst>
              <a:ext uri="{FF2B5EF4-FFF2-40B4-BE49-F238E27FC236}">
                <a16:creationId xmlns:a16="http://schemas.microsoft.com/office/drawing/2014/main" id="{2286E45D-4508-4B51-A50C-0DC6A119E56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a:xfrm>
            <a:off x="7094878" y="6593621"/>
            <a:ext cx="1690770" cy="268511"/>
          </a:xfrm>
          <a:custGeom>
            <a:avLst/>
            <a:gdLst>
              <a:gd name="connsiteX0" fmla="*/ 0 w 2725821"/>
              <a:gd name="connsiteY0" fmla="*/ 0 h 432887"/>
              <a:gd name="connsiteX1" fmla="*/ 1373148 w 2725821"/>
              <a:gd name="connsiteY1" fmla="*/ 0 h 432887"/>
              <a:gd name="connsiteX2" fmla="*/ 1458972 w 2725821"/>
              <a:gd name="connsiteY2" fmla="*/ 46584 h 432887"/>
              <a:gd name="connsiteX3" fmla="*/ 1788945 w 2725821"/>
              <a:gd name="connsiteY3" fmla="*/ 113202 h 432887"/>
              <a:gd name="connsiteX4" fmla="*/ 2118918 w 2725821"/>
              <a:gd name="connsiteY4" fmla="*/ 46584 h 432887"/>
              <a:gd name="connsiteX5" fmla="*/ 2204742 w 2725821"/>
              <a:gd name="connsiteY5" fmla="*/ 0 h 432887"/>
              <a:gd name="connsiteX6" fmla="*/ 2725821 w 2725821"/>
              <a:gd name="connsiteY6" fmla="*/ 0 h 432887"/>
              <a:gd name="connsiteX7" fmla="*/ 2725821 w 2725821"/>
              <a:gd name="connsiteY7" fmla="*/ 432887 h 432887"/>
              <a:gd name="connsiteX8" fmla="*/ 0 w 2725821"/>
              <a:gd name="connsiteY8" fmla="*/ 432887 h 43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821" h="432887">
                <a:moveTo>
                  <a:pt x="0" y="0"/>
                </a:moveTo>
                <a:lnTo>
                  <a:pt x="1373148" y="0"/>
                </a:lnTo>
                <a:lnTo>
                  <a:pt x="1458972" y="46584"/>
                </a:lnTo>
                <a:cubicBezTo>
                  <a:pt x="1560392" y="89481"/>
                  <a:pt x="1671898" y="113202"/>
                  <a:pt x="1788945" y="113202"/>
                </a:cubicBezTo>
                <a:cubicBezTo>
                  <a:pt x="1905991" y="113202"/>
                  <a:pt x="2017498" y="89481"/>
                  <a:pt x="2118918" y="46584"/>
                </a:cubicBezTo>
                <a:lnTo>
                  <a:pt x="2204742" y="0"/>
                </a:lnTo>
                <a:lnTo>
                  <a:pt x="2725821" y="0"/>
                </a:lnTo>
                <a:lnTo>
                  <a:pt x="2725821" y="432887"/>
                </a:lnTo>
                <a:lnTo>
                  <a:pt x="0" y="432887"/>
                </a:lnTo>
                <a:close/>
              </a:path>
            </a:pathLst>
          </a:custGeom>
        </p:spPr>
      </p:pic>
      <p:pic>
        <p:nvPicPr>
          <p:cNvPr id="37" name="Picture 36">
            <a:extLst>
              <a:ext uri="{FF2B5EF4-FFF2-40B4-BE49-F238E27FC236}">
                <a16:creationId xmlns:a16="http://schemas.microsoft.com/office/drawing/2014/main" id="{8E2F6B04-524D-4F78-94AD-D897273218EB}"/>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a:xfrm>
            <a:off x="7091535" y="5591970"/>
            <a:ext cx="1690770" cy="1099586"/>
          </a:xfrm>
          <a:custGeom>
            <a:avLst/>
            <a:gdLst>
              <a:gd name="connsiteX0" fmla="*/ 0 w 2725821"/>
              <a:gd name="connsiteY0" fmla="*/ 0 h 1772727"/>
              <a:gd name="connsiteX1" fmla="*/ 2725821 w 2725821"/>
              <a:gd name="connsiteY1" fmla="*/ 0 h 1772727"/>
              <a:gd name="connsiteX2" fmla="*/ 2725821 w 2725821"/>
              <a:gd name="connsiteY2" fmla="*/ 1659525 h 1772727"/>
              <a:gd name="connsiteX3" fmla="*/ 2204910 w 2725821"/>
              <a:gd name="connsiteY3" fmla="*/ 1659525 h 1772727"/>
              <a:gd name="connsiteX4" fmla="*/ 2119086 w 2725821"/>
              <a:gd name="connsiteY4" fmla="*/ 1706109 h 1772727"/>
              <a:gd name="connsiteX5" fmla="*/ 1789113 w 2725821"/>
              <a:gd name="connsiteY5" fmla="*/ 1772727 h 1772727"/>
              <a:gd name="connsiteX6" fmla="*/ 1459140 w 2725821"/>
              <a:gd name="connsiteY6" fmla="*/ 1706109 h 1772727"/>
              <a:gd name="connsiteX7" fmla="*/ 1373316 w 2725821"/>
              <a:gd name="connsiteY7" fmla="*/ 1659525 h 1772727"/>
              <a:gd name="connsiteX8" fmla="*/ 0 w 2725821"/>
              <a:gd name="connsiteY8" fmla="*/ 1659525 h 177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821" h="1772727">
                <a:moveTo>
                  <a:pt x="0" y="0"/>
                </a:moveTo>
                <a:lnTo>
                  <a:pt x="2725821" y="0"/>
                </a:lnTo>
                <a:lnTo>
                  <a:pt x="2725821" y="1659525"/>
                </a:lnTo>
                <a:lnTo>
                  <a:pt x="2204910" y="1659525"/>
                </a:lnTo>
                <a:lnTo>
                  <a:pt x="2119086" y="1706109"/>
                </a:lnTo>
                <a:cubicBezTo>
                  <a:pt x="2017666" y="1749006"/>
                  <a:pt x="1906159" y="1772727"/>
                  <a:pt x="1789113" y="1772727"/>
                </a:cubicBezTo>
                <a:cubicBezTo>
                  <a:pt x="1672066" y="1772727"/>
                  <a:pt x="1560560" y="1749006"/>
                  <a:pt x="1459140" y="1706109"/>
                </a:cubicBezTo>
                <a:lnTo>
                  <a:pt x="1373316" y="1659525"/>
                </a:lnTo>
                <a:lnTo>
                  <a:pt x="0" y="1659525"/>
                </a:lnTo>
                <a:close/>
              </a:path>
            </a:pathLst>
          </a:custGeom>
        </p:spPr>
      </p:pic>
    </p:spTree>
    <p:extLst>
      <p:ext uri="{BB962C8B-B14F-4D97-AF65-F5344CB8AC3E}">
        <p14:creationId xmlns:p14="http://schemas.microsoft.com/office/powerpoint/2010/main" val="299305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0" fill="hold">
                                          <p:stCondLst>
                                            <p:cond delay="0"/>
                                          </p:stCondLst>
                                        </p:cTn>
                                        <p:tgtEl>
                                          <p:spTgt spid="37"/>
                                        </p:tgtEl>
                                        <p:attrNameLst>
                                          <p:attrName>r</p:attrName>
                                        </p:attrNameLst>
                                      </p:cBhvr>
                                    </p:animRot>
                                    <p:animRot by="-240000">
                                      <p:cBhvr>
                                        <p:cTn id="7" dur="1000" fill="hold">
                                          <p:stCondLst>
                                            <p:cond delay="1000"/>
                                          </p:stCondLst>
                                        </p:cTn>
                                        <p:tgtEl>
                                          <p:spTgt spid="37"/>
                                        </p:tgtEl>
                                        <p:attrNameLst>
                                          <p:attrName>r</p:attrName>
                                        </p:attrNameLst>
                                      </p:cBhvr>
                                    </p:animRot>
                                    <p:animRot by="240000">
                                      <p:cBhvr>
                                        <p:cTn id="8" dur="1000" fill="hold">
                                          <p:stCondLst>
                                            <p:cond delay="2000"/>
                                          </p:stCondLst>
                                        </p:cTn>
                                        <p:tgtEl>
                                          <p:spTgt spid="37"/>
                                        </p:tgtEl>
                                        <p:attrNameLst>
                                          <p:attrName>r</p:attrName>
                                        </p:attrNameLst>
                                      </p:cBhvr>
                                    </p:animRot>
                                    <p:animRot by="-240000">
                                      <p:cBhvr>
                                        <p:cTn id="9" dur="1000" fill="hold">
                                          <p:stCondLst>
                                            <p:cond delay="3000"/>
                                          </p:stCondLst>
                                        </p:cTn>
                                        <p:tgtEl>
                                          <p:spTgt spid="37"/>
                                        </p:tgtEl>
                                        <p:attrNameLst>
                                          <p:attrName>r</p:attrName>
                                        </p:attrNameLst>
                                      </p:cBhvr>
                                    </p:animRot>
                                    <p:animRot by="120000">
                                      <p:cBhvr>
                                        <p:cTn id="10" dur="1000" fill="hold">
                                          <p:stCondLst>
                                            <p:cond delay="4000"/>
                                          </p:stCondLst>
                                        </p:cTn>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 Grid Light">
    <p:bg>
      <p:bgPr>
        <a:solidFill>
          <a:schemeClr val="accent1"/>
        </a:solidFill>
        <a:effectLst/>
      </p:bgPr>
    </p:bg>
    <p:spTree>
      <p:nvGrpSpPr>
        <p:cNvPr id="1" name=""/>
        <p:cNvGrpSpPr/>
        <p:nvPr/>
      </p:nvGrpSpPr>
      <p:grpSpPr>
        <a:xfrm>
          <a:off x="0" y="0"/>
          <a:ext cx="0" cy="0"/>
          <a:chOff x="0" y="0"/>
          <a:chExt cx="0" cy="0"/>
        </a:xfrm>
      </p:grpSpPr>
      <p:sp>
        <p:nvSpPr>
          <p:cNvPr id="15" name="Text Placeholder 49">
            <a:extLst>
              <a:ext uri="{FF2B5EF4-FFF2-40B4-BE49-F238E27FC236}">
                <a16:creationId xmlns:a16="http://schemas.microsoft.com/office/drawing/2014/main" id="{5FBB86DE-8D78-4D5E-9EA7-C16BA9D026C8}"/>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6" name="TextBox 15">
            <a:extLst>
              <a:ext uri="{FF2B5EF4-FFF2-40B4-BE49-F238E27FC236}">
                <a16:creationId xmlns:a16="http://schemas.microsoft.com/office/drawing/2014/main" id="{59C0930A-14E9-4C7E-9205-7DEBAC879BC5}"/>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 </a:t>
            </a:r>
          </a:p>
        </p:txBody>
      </p:sp>
      <p:sp>
        <p:nvSpPr>
          <p:cNvPr id="17" name="Freeform: Shape 83">
            <a:extLst>
              <a:ext uri="{FF2B5EF4-FFF2-40B4-BE49-F238E27FC236}">
                <a16:creationId xmlns:a16="http://schemas.microsoft.com/office/drawing/2014/main" id="{6C5D8A50-6C85-4317-B8BC-46A4D7EA59FD}"/>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pic>
        <p:nvPicPr>
          <p:cNvPr id="4" name="Picture 3" descr="A picture containing table, blue, sitting, food&#10;&#10;Description automatically generated">
            <a:extLst>
              <a:ext uri="{FF2B5EF4-FFF2-40B4-BE49-F238E27FC236}">
                <a16:creationId xmlns:a16="http://schemas.microsoft.com/office/drawing/2014/main" id="{02C01C83-697B-411C-AFF7-E38A600F121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7044628" y="5233196"/>
            <a:ext cx="2208772" cy="1624804"/>
          </a:xfrm>
          <a:prstGeom prst="rect">
            <a:avLst/>
          </a:prstGeom>
        </p:spPr>
      </p:pic>
    </p:spTree>
    <p:extLst>
      <p:ext uri="{BB962C8B-B14F-4D97-AF65-F5344CB8AC3E}">
        <p14:creationId xmlns:p14="http://schemas.microsoft.com/office/powerpoint/2010/main" val="40264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750" fill="hold"/>
                                        <p:tgtEl>
                                          <p:spTgt spid="4"/>
                                        </p:tgtEl>
                                        <p:attrNameLst>
                                          <p:attrName>ppt_x</p:attrName>
                                        </p:attrNameLst>
                                      </p:cBhvr>
                                      <p:tavLst>
                                        <p:tav tm="0">
                                          <p:val>
                                            <p:strVal val="1+#ppt_w/2"/>
                                          </p:val>
                                        </p:tav>
                                        <p:tav tm="100000">
                                          <p:val>
                                            <p:strVal val="#ppt_x"/>
                                          </p:val>
                                        </p:tav>
                                      </p:tavLst>
                                    </p:anim>
                                    <p:anim calcmode="lin" valueType="num">
                                      <p:cBhvr additive="base">
                                        <p:cTn id="8" dur="1750" fill="hold"/>
                                        <p:tgtEl>
                                          <p:spTgt spid="4"/>
                                        </p:tgtEl>
                                        <p:attrNameLst>
                                          <p:attrName>ppt_y</p:attrName>
                                        </p:attrNameLst>
                                      </p:cBhvr>
                                      <p:tavLst>
                                        <p:tav tm="0">
                                          <p:val>
                                            <p:strVal val="#ppt_y"/>
                                          </p:val>
                                        </p:tav>
                                        <p:tav tm="100000">
                                          <p:val>
                                            <p:strVal val="#ppt_y"/>
                                          </p:val>
                                        </p:tav>
                                      </p:tavLst>
                                    </p:anim>
                                  </p:childTnLst>
                                </p:cTn>
                              </p:par>
                              <p:par>
                                <p:cTn id="9" presetID="32" presetClass="emph" presetSubtype="0" repeatCount="indefinite" fill="hold" nodeType="withEffect">
                                  <p:stCondLst>
                                    <p:cond delay="2000"/>
                                  </p:stCondLst>
                                  <p:childTnLst>
                                    <p:animRot by="120000">
                                      <p:cBhvr>
                                        <p:cTn id="10" dur="500" fill="hold">
                                          <p:stCondLst>
                                            <p:cond delay="0"/>
                                          </p:stCondLst>
                                        </p:cTn>
                                        <p:tgtEl>
                                          <p:spTgt spid="4"/>
                                        </p:tgtEl>
                                        <p:attrNameLst>
                                          <p:attrName>r</p:attrName>
                                        </p:attrNameLst>
                                      </p:cBhvr>
                                    </p:animRot>
                                    <p:animRot by="-240000">
                                      <p:cBhvr>
                                        <p:cTn id="11" dur="1000" fill="hold">
                                          <p:stCondLst>
                                            <p:cond delay="1000"/>
                                          </p:stCondLst>
                                        </p:cTn>
                                        <p:tgtEl>
                                          <p:spTgt spid="4"/>
                                        </p:tgtEl>
                                        <p:attrNameLst>
                                          <p:attrName>r</p:attrName>
                                        </p:attrNameLst>
                                      </p:cBhvr>
                                    </p:animRot>
                                    <p:animRot by="240000">
                                      <p:cBhvr>
                                        <p:cTn id="12" dur="1000" fill="hold">
                                          <p:stCondLst>
                                            <p:cond delay="2000"/>
                                          </p:stCondLst>
                                        </p:cTn>
                                        <p:tgtEl>
                                          <p:spTgt spid="4"/>
                                        </p:tgtEl>
                                        <p:attrNameLst>
                                          <p:attrName>r</p:attrName>
                                        </p:attrNameLst>
                                      </p:cBhvr>
                                    </p:animRot>
                                    <p:animRot by="-240000">
                                      <p:cBhvr>
                                        <p:cTn id="13" dur="1000" fill="hold">
                                          <p:stCondLst>
                                            <p:cond delay="3000"/>
                                          </p:stCondLst>
                                        </p:cTn>
                                        <p:tgtEl>
                                          <p:spTgt spid="4"/>
                                        </p:tgtEl>
                                        <p:attrNameLst>
                                          <p:attrName>r</p:attrName>
                                        </p:attrNameLst>
                                      </p:cBhvr>
                                    </p:animRot>
                                    <p:animRot by="120000">
                                      <p:cBhvr>
                                        <p:cTn id="14" dur="1000" fill="hold">
                                          <p:stCondLst>
                                            <p:cond delay="40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383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itle – Grid Light">
    <p:bg>
      <p:bgPr>
        <a:solidFill>
          <a:schemeClr val="bg2"/>
        </a:solidFill>
        <a:effectLst/>
      </p:bgPr>
    </p:bg>
    <p:spTree>
      <p:nvGrpSpPr>
        <p:cNvPr id="1" name=""/>
        <p:cNvGrpSpPr/>
        <p:nvPr/>
      </p:nvGrpSpPr>
      <p:grpSpPr>
        <a:xfrm>
          <a:off x="0" y="0"/>
          <a:ext cx="0" cy="0"/>
          <a:chOff x="0" y="0"/>
          <a:chExt cx="0" cy="0"/>
        </a:xfrm>
      </p:grpSpPr>
      <p:sp>
        <p:nvSpPr>
          <p:cNvPr id="28" name="Text Placeholder 83">
            <a:extLst>
              <a:ext uri="{FF2B5EF4-FFF2-40B4-BE49-F238E27FC236}">
                <a16:creationId xmlns:a16="http://schemas.microsoft.com/office/drawing/2014/main" id="{A76F60B2-0687-4093-9A57-B230E47D03F2}"/>
              </a:ext>
            </a:extLst>
          </p:cNvPr>
          <p:cNvSpPr txBox="1">
            <a:spLocks/>
          </p:cNvSpPr>
          <p:nvPr userDrawn="1"/>
        </p:nvSpPr>
        <p:spPr>
          <a:xfrm rot="10800000" flipV="1">
            <a:off x="0" y="-1"/>
            <a:ext cx="8423904" cy="4211955"/>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7" name="Freeform: Shape 83">
            <a:extLst>
              <a:ext uri="{FF2B5EF4-FFF2-40B4-BE49-F238E27FC236}">
                <a16:creationId xmlns:a16="http://schemas.microsoft.com/office/drawing/2014/main" id="{CA002D9B-3E4A-4A7C-9265-41B72AE6634F}"/>
              </a:ext>
            </a:extLst>
          </p:cNvPr>
          <p:cNvSpPr txBox="1">
            <a:spLocks/>
          </p:cNvSpPr>
          <p:nvPr userDrawn="1"/>
        </p:nvSpPr>
        <p:spPr>
          <a:xfrm>
            <a:off x="6302861" y="4901119"/>
            <a:ext cx="2121043" cy="195688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
        <p:nvSpPr>
          <p:cNvPr id="25" name="Text Placeholder 49">
            <a:extLst>
              <a:ext uri="{FF2B5EF4-FFF2-40B4-BE49-F238E27FC236}">
                <a16:creationId xmlns:a16="http://schemas.microsoft.com/office/drawing/2014/main" id="{F1286419-5447-4BB7-AEE3-097A2929D7B9}"/>
              </a:ext>
            </a:extLst>
          </p:cNvPr>
          <p:cNvSpPr txBox="1">
            <a:spLocks/>
          </p:cNvSpPr>
          <p:nvPr userDrawn="1"/>
        </p:nvSpPr>
        <p:spPr>
          <a:xfrm>
            <a:off x="9159242" y="2105977"/>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Tree>
    <p:extLst>
      <p:ext uri="{BB962C8B-B14F-4D97-AF65-F5344CB8AC3E}">
        <p14:creationId xmlns:p14="http://schemas.microsoft.com/office/powerpoint/2010/main" val="16487538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6_Title – Grid Light">
    <p:bg>
      <p:bgPr>
        <a:solidFill>
          <a:schemeClr val="bg2"/>
        </a:solidFill>
        <a:effectLst/>
      </p:bgPr>
    </p:bg>
    <p:spTree>
      <p:nvGrpSpPr>
        <p:cNvPr id="1" name=""/>
        <p:cNvGrpSpPr/>
        <p:nvPr/>
      </p:nvGrpSpPr>
      <p:grpSpPr>
        <a:xfrm>
          <a:off x="0" y="0"/>
          <a:ext cx="0" cy="0"/>
          <a:chOff x="0" y="0"/>
          <a:chExt cx="0" cy="0"/>
        </a:xfrm>
      </p:grpSpPr>
      <p:sp>
        <p:nvSpPr>
          <p:cNvPr id="26" name="Text Placeholder 49">
            <a:extLst>
              <a:ext uri="{FF2B5EF4-FFF2-40B4-BE49-F238E27FC236}">
                <a16:creationId xmlns:a16="http://schemas.microsoft.com/office/drawing/2014/main" id="{73B0CE92-879B-4EA7-9079-D1F8261FC8D8}"/>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4" name="TextBox 33">
            <a:extLst>
              <a:ext uri="{FF2B5EF4-FFF2-40B4-BE49-F238E27FC236}">
                <a16:creationId xmlns:a16="http://schemas.microsoft.com/office/drawing/2014/main" id="{7E36862B-3B07-4416-9F20-076D4CB58644}"/>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8" name="Freeform: Shape 83">
            <a:extLst>
              <a:ext uri="{FF2B5EF4-FFF2-40B4-BE49-F238E27FC236}">
                <a16:creationId xmlns:a16="http://schemas.microsoft.com/office/drawing/2014/main" id="{0A6A95A8-7693-4E00-A8BA-D2D5D75DE11B}"/>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Tree>
    <p:extLst>
      <p:ext uri="{BB962C8B-B14F-4D97-AF65-F5344CB8AC3E}">
        <p14:creationId xmlns:p14="http://schemas.microsoft.com/office/powerpoint/2010/main" val="15264501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7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id="{1FF5DCBA-0EC1-40C7-BFBE-305DA92326F9}"/>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TextBox 28">
            <a:extLst>
              <a:ext uri="{FF2B5EF4-FFF2-40B4-BE49-F238E27FC236}">
                <a16:creationId xmlns:a16="http://schemas.microsoft.com/office/drawing/2014/main" id="{4670DDD8-6E70-4BBB-8B22-5F4DA9D1423E}"/>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0" name="Freeform: Shape 83">
            <a:extLst>
              <a:ext uri="{FF2B5EF4-FFF2-40B4-BE49-F238E27FC236}">
                <a16:creationId xmlns:a16="http://schemas.microsoft.com/office/drawing/2014/main" id="{75C0BBDE-001A-47A3-A1E1-6A158E1E0273}"/>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Tree>
    <p:extLst>
      <p:ext uri="{BB962C8B-B14F-4D97-AF65-F5344CB8AC3E}">
        <p14:creationId xmlns:p14="http://schemas.microsoft.com/office/powerpoint/2010/main" val="1497944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Subhead 1">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2" y="1781174"/>
            <a:ext cx="9144000"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p:cNvSpPr>
            <a:spLocks noGrp="1"/>
          </p:cNvSpPr>
          <p:nvPr>
            <p:ph type="body" sz="quarter" idx="14" hasCustomPrompt="1"/>
          </p:nvPr>
        </p:nvSpPr>
        <p:spPr>
          <a:xfrm>
            <a:off x="381002" y="1169974"/>
            <a:ext cx="9144000" cy="491338"/>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4" name="Title 3">
            <a:extLst>
              <a:ext uri="{FF2B5EF4-FFF2-40B4-BE49-F238E27FC236}">
                <a16:creationId xmlns:a16="http://schemas.microsoft.com/office/drawing/2014/main" id="{1BD8EFAD-5EA3-4F66-9EE6-937B271C1D3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313433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8_Title – Grid Light">
    <p:bg>
      <p:bgPr>
        <a:solidFill>
          <a:schemeClr val="accent1"/>
        </a:solidFill>
        <a:effectLst/>
      </p:bgPr>
    </p:bg>
    <p:spTree>
      <p:nvGrpSpPr>
        <p:cNvPr id="1" name=""/>
        <p:cNvGrpSpPr/>
        <p:nvPr/>
      </p:nvGrpSpPr>
      <p:grpSpPr>
        <a:xfrm>
          <a:off x="0" y="0"/>
          <a:ext cx="0" cy="0"/>
          <a:chOff x="0" y="0"/>
          <a:chExt cx="0" cy="0"/>
        </a:xfrm>
      </p:grpSpPr>
      <p:sp>
        <p:nvSpPr>
          <p:cNvPr id="15" name="Text Placeholder 49">
            <a:extLst>
              <a:ext uri="{FF2B5EF4-FFF2-40B4-BE49-F238E27FC236}">
                <a16:creationId xmlns:a16="http://schemas.microsoft.com/office/drawing/2014/main" id="{5FBB86DE-8D78-4D5E-9EA7-C16BA9D026C8}"/>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6" name="TextBox 15">
            <a:extLst>
              <a:ext uri="{FF2B5EF4-FFF2-40B4-BE49-F238E27FC236}">
                <a16:creationId xmlns:a16="http://schemas.microsoft.com/office/drawing/2014/main" id="{59C0930A-14E9-4C7E-9205-7DEBAC879BC5}"/>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 </a:t>
            </a:r>
          </a:p>
        </p:txBody>
      </p:sp>
      <p:sp>
        <p:nvSpPr>
          <p:cNvPr id="17" name="Freeform: Shape 83">
            <a:extLst>
              <a:ext uri="{FF2B5EF4-FFF2-40B4-BE49-F238E27FC236}">
                <a16:creationId xmlns:a16="http://schemas.microsoft.com/office/drawing/2014/main" id="{6C5D8A50-6C85-4317-B8BC-46A4D7EA59FD}"/>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Tree>
    <p:extLst>
      <p:ext uri="{BB962C8B-B14F-4D97-AF65-F5344CB8AC3E}">
        <p14:creationId xmlns:p14="http://schemas.microsoft.com/office/powerpoint/2010/main" val="1075554271"/>
      </p:ext>
    </p:extLst>
  </p:cSld>
  <p:clrMapOvr>
    <a:masterClrMapping/>
  </p:clrMapOvr>
  <p:extLst>
    <p:ext uri="{DCECCB84-F9BA-43D5-87BE-67443E8EF086}">
      <p15:sldGuideLst xmlns:p15="http://schemas.microsoft.com/office/powerpoint/2012/main">
        <p15:guide id="1" pos="383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 Grid Light Custom">
    <p:bg>
      <p:bgPr>
        <a:solidFill>
          <a:schemeClr val="tx2"/>
        </a:solidFill>
        <a:effectLst/>
      </p:bgPr>
    </p:bg>
    <p:spTree>
      <p:nvGrpSpPr>
        <p:cNvPr id="1" name=""/>
        <p:cNvGrpSpPr/>
        <p:nvPr/>
      </p:nvGrpSpPr>
      <p:grpSpPr>
        <a:xfrm>
          <a:off x="0" y="0"/>
          <a:ext cx="0" cy="0"/>
          <a:chOff x="0" y="0"/>
          <a:chExt cx="0" cy="0"/>
        </a:xfrm>
      </p:grpSpPr>
      <p:sp>
        <p:nvSpPr>
          <p:cNvPr id="65" name="Text Placeholder 49">
            <a:extLst>
              <a:ext uri="{FF2B5EF4-FFF2-40B4-BE49-F238E27FC236}">
                <a16:creationId xmlns:a16="http://schemas.microsoft.com/office/drawing/2014/main" id="{18A4A4F2-9AB2-4B24-87E6-2B75F59E8506}"/>
              </a:ext>
            </a:extLst>
          </p:cNvPr>
          <p:cNvSpPr>
            <a:spLocks noGrp="1"/>
          </p:cNvSpPr>
          <p:nvPr>
            <p:ph type="body" sz="quarter" idx="17" hasCustomPrompt="1"/>
          </p:nvPr>
        </p:nvSpPr>
        <p:spPr>
          <a:xfrm>
            <a:off x="2780505" y="4315834"/>
            <a:ext cx="2120056" cy="2120040"/>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68" name="Text Placeholder 64">
            <a:extLst>
              <a:ext uri="{FF2B5EF4-FFF2-40B4-BE49-F238E27FC236}">
                <a16:creationId xmlns:a16="http://schemas.microsoft.com/office/drawing/2014/main" id="{59ED8ACD-8533-448B-B246-0F6A58967FE6}"/>
              </a:ext>
            </a:extLst>
          </p:cNvPr>
          <p:cNvSpPr>
            <a:spLocks noGrp="1"/>
          </p:cNvSpPr>
          <p:nvPr>
            <p:ph type="body" sz="quarter" idx="22" hasCustomPrompt="1"/>
          </p:nvPr>
        </p:nvSpPr>
        <p:spPr>
          <a:xfrm rot="5400000">
            <a:off x="5594421" y="285679"/>
            <a:ext cx="2692400" cy="2121043"/>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hasCustomPrompt="1"/>
          </p:nvPr>
        </p:nvSpPr>
        <p:spPr>
          <a:xfrm>
            <a:off x="382972" y="2743200"/>
            <a:ext cx="5292030" cy="786317"/>
          </a:xfrm>
          <a:solidFill>
            <a:schemeClr val="bg1">
              <a:alpha val="65000"/>
            </a:schemeClr>
          </a:solidFill>
        </p:spPr>
        <p:txBody>
          <a:bodyPr lIns="91440" tIns="91440" rIns="91440" bIns="0" anchor="t" anchorCtr="0">
            <a:noAutofit/>
          </a:bodyPr>
          <a:lstStyle>
            <a:lvl1pPr algn="l">
              <a:lnSpc>
                <a:spcPct val="80000"/>
              </a:lnSpc>
              <a:defRPr sz="5000" b="1" i="0" spc="-100">
                <a:solidFill>
                  <a:schemeClr val="tx1"/>
                </a:solidFill>
                <a:latin typeface="Arial"/>
                <a:cs typeface="Arial"/>
              </a:defRPr>
            </a:lvl1pPr>
          </a:lstStyle>
          <a:p>
            <a:r>
              <a:rPr lang="en-US" dirty="0"/>
              <a:t>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2972" y="3796115"/>
            <a:ext cx="5292030" cy="560910"/>
          </a:xfrm>
          <a:solidFill>
            <a:schemeClr val="bg1">
              <a:alpha val="65000"/>
            </a:schemeClr>
          </a:solidFill>
        </p:spPr>
        <p:txBody>
          <a:bodyPr lIns="91440" tIns="91440" rIns="91440" bIns="91440" anchor="ctr" anchorCtr="0">
            <a:normAutofit/>
          </a:bodyPr>
          <a:lstStyle>
            <a:lvl1pPr marL="0" indent="0" algn="l">
              <a:lnSpc>
                <a:spcPct val="100000"/>
              </a:lnSpc>
              <a:spcBef>
                <a:spcPts val="800"/>
              </a:spcBef>
              <a:spcAft>
                <a:spcPts val="0"/>
              </a:spcAft>
              <a:buNone/>
              <a:defRPr sz="2800" b="1" i="0" spc="-5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sp>
        <p:nvSpPr>
          <p:cNvPr id="30" name="Text Placeholder 29">
            <a:extLst>
              <a:ext uri="{FF2B5EF4-FFF2-40B4-BE49-F238E27FC236}">
                <a16:creationId xmlns:a16="http://schemas.microsoft.com/office/drawing/2014/main" id="{2EED798B-CFA5-40A5-80EA-22AC8E89F137}"/>
              </a:ext>
            </a:extLst>
          </p:cNvPr>
          <p:cNvSpPr>
            <a:spLocks noGrp="1"/>
          </p:cNvSpPr>
          <p:nvPr>
            <p:ph type="body" sz="quarter" idx="32" hasCustomPrompt="1"/>
          </p:nvPr>
        </p:nvSpPr>
        <p:spPr>
          <a:xfrm rot="18900000" flipV="1">
            <a:off x="7240529" y="3127407"/>
            <a:ext cx="6149993" cy="3076598"/>
          </a:xfrm>
          <a:custGeom>
            <a:avLst/>
            <a:gdLst>
              <a:gd name="connsiteX0" fmla="*/ 6149993 w 6149993"/>
              <a:gd name="connsiteY0" fmla="*/ 1964049 h 3076598"/>
              <a:gd name="connsiteX1" fmla="*/ 4650148 w 6149993"/>
              <a:gd name="connsiteY1" fmla="*/ 464204 h 3076598"/>
              <a:gd name="connsiteX2" fmla="*/ 4638007 w 6149993"/>
              <a:gd name="connsiteY2" fmla="*/ 475238 h 3076598"/>
              <a:gd name="connsiteX3" fmla="*/ 3287753 w 6149993"/>
              <a:gd name="connsiteY3" fmla="*/ 959968 h 3076598"/>
              <a:gd name="connsiteX4" fmla="*/ 1527548 w 6149993"/>
              <a:gd name="connsiteY4" fmla="*/ 24073 h 3076598"/>
              <a:gd name="connsiteX5" fmla="*/ 1512923 w 6149993"/>
              <a:gd name="connsiteY5" fmla="*/ 0 h 3076598"/>
              <a:gd name="connsiteX6" fmla="*/ 0 w 6149993"/>
              <a:gd name="connsiteY6" fmla="*/ 1512924 h 3076598"/>
              <a:gd name="connsiteX7" fmla="*/ 16454 w 6149993"/>
              <a:gd name="connsiteY7" fmla="*/ 1533863 h 3076598"/>
              <a:gd name="connsiteX8" fmla="*/ 3287753 w 6149993"/>
              <a:gd name="connsiteY8" fmla="*/ 3076598 h 3076598"/>
              <a:gd name="connsiteX9" fmla="*/ 6138204 w 6149993"/>
              <a:gd name="connsiteY9" fmla="*/ 1975288 h 30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9993" h="3076598">
                <a:moveTo>
                  <a:pt x="6149993" y="1964049"/>
                </a:moveTo>
                <a:lnTo>
                  <a:pt x="4650148" y="464204"/>
                </a:lnTo>
                <a:lnTo>
                  <a:pt x="4638007" y="475238"/>
                </a:lnTo>
                <a:cubicBezTo>
                  <a:pt x="4271074" y="778058"/>
                  <a:pt x="3800657" y="959968"/>
                  <a:pt x="3287753" y="959968"/>
                </a:cubicBezTo>
                <a:cubicBezTo>
                  <a:pt x="2555033" y="959968"/>
                  <a:pt x="1909019" y="588724"/>
                  <a:pt x="1527548" y="24073"/>
                </a:cubicBezTo>
                <a:lnTo>
                  <a:pt x="1512923" y="0"/>
                </a:lnTo>
                <a:lnTo>
                  <a:pt x="0" y="1512924"/>
                </a:lnTo>
                <a:lnTo>
                  <a:pt x="16454" y="1533863"/>
                </a:lnTo>
                <a:cubicBezTo>
                  <a:pt x="794015" y="2476050"/>
                  <a:pt x="1970751" y="3076598"/>
                  <a:pt x="3287753" y="3076598"/>
                </a:cubicBezTo>
                <a:cubicBezTo>
                  <a:pt x="4385254" y="3076598"/>
                  <a:pt x="5385348" y="2659551"/>
                  <a:pt x="6138204" y="1975288"/>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pic>
        <p:nvPicPr>
          <p:cNvPr id="31" name="Picture 30">
            <a:extLst>
              <a:ext uri="{FF2B5EF4-FFF2-40B4-BE49-F238E27FC236}">
                <a16:creationId xmlns:a16="http://schemas.microsoft.com/office/drawing/2014/main" id="{CE57984F-CB83-4B8D-B078-EEEED8C2729D}"/>
              </a:ext>
            </a:extLst>
          </p:cNvPr>
          <p:cNvPicPr>
            <a:picLocks noChangeAspect="1"/>
          </p:cNvPicPr>
          <p:nvPr userDrawn="1"/>
        </p:nvPicPr>
        <p:blipFill>
          <a:blip r:embed="rId2"/>
          <a:srcRect/>
          <a:stretch/>
        </p:blipFill>
        <p:spPr>
          <a:xfrm>
            <a:off x="431876" y="6081014"/>
            <a:ext cx="2444834" cy="560910"/>
          </a:xfrm>
          <a:prstGeom prst="rect">
            <a:avLst/>
          </a:prstGeom>
        </p:spPr>
      </p:pic>
      <p:sp>
        <p:nvSpPr>
          <p:cNvPr id="5" name="Text Placeholder 4">
            <a:extLst>
              <a:ext uri="{FF2B5EF4-FFF2-40B4-BE49-F238E27FC236}">
                <a16:creationId xmlns:a16="http://schemas.microsoft.com/office/drawing/2014/main" id="{85C16F05-F084-48E8-9A69-0A717D07AF30}"/>
              </a:ext>
            </a:extLst>
          </p:cNvPr>
          <p:cNvSpPr>
            <a:spLocks noGrp="1"/>
          </p:cNvSpPr>
          <p:nvPr>
            <p:ph type="body" sz="quarter" idx="33" hasCustomPrompt="1"/>
          </p:nvPr>
        </p:nvSpPr>
        <p:spPr>
          <a:xfrm>
            <a:off x="382588" y="1169557"/>
            <a:ext cx="5292414" cy="786317"/>
          </a:xfrm>
          <a:solidFill>
            <a:schemeClr val="bg1">
              <a:alpha val="65000"/>
            </a:schemeClr>
          </a:solidFill>
        </p:spPr>
        <p:txBody>
          <a:bodyPr lIns="91440" tIns="0" rIns="91440" bIns="91440" anchor="ctr"/>
          <a:lstStyle>
            <a:lvl1pPr>
              <a:spcBef>
                <a:spcPts val="0"/>
              </a:spcBef>
              <a:defRPr sz="5000" b="1"/>
            </a:lvl1pPr>
          </a:lstStyle>
          <a:p>
            <a:pPr lvl="0"/>
            <a:r>
              <a:rPr lang="en-US" dirty="0"/>
              <a:t>(Third line)</a:t>
            </a:r>
          </a:p>
        </p:txBody>
      </p:sp>
      <p:sp>
        <p:nvSpPr>
          <p:cNvPr id="35" name="Text Placeholder 4">
            <a:extLst>
              <a:ext uri="{FF2B5EF4-FFF2-40B4-BE49-F238E27FC236}">
                <a16:creationId xmlns:a16="http://schemas.microsoft.com/office/drawing/2014/main" id="{D2BE8780-B07C-4B86-BF28-36A7371AFC16}"/>
              </a:ext>
            </a:extLst>
          </p:cNvPr>
          <p:cNvSpPr>
            <a:spLocks noGrp="1"/>
          </p:cNvSpPr>
          <p:nvPr>
            <p:ph type="body" sz="quarter" idx="34"/>
          </p:nvPr>
        </p:nvSpPr>
        <p:spPr>
          <a:xfrm>
            <a:off x="382588" y="1956883"/>
            <a:ext cx="5292414" cy="786317"/>
          </a:xfrm>
          <a:solidFill>
            <a:schemeClr val="bg1">
              <a:alpha val="65000"/>
            </a:schemeClr>
          </a:solidFill>
        </p:spPr>
        <p:txBody>
          <a:bodyPr lIns="91440" tIns="0" rIns="91440" bIns="91440" anchor="ctr"/>
          <a:lstStyle>
            <a:lvl1pPr>
              <a:spcBef>
                <a:spcPts val="0"/>
              </a:spcBef>
              <a:defRPr sz="5000" b="1"/>
            </a:lvl1pPr>
          </a:lstStyle>
          <a:p>
            <a:pPr lvl="0"/>
            <a:r>
              <a:rPr lang="en-US" dirty="0"/>
              <a:t>Click to edit</a:t>
            </a:r>
          </a:p>
        </p:txBody>
      </p:sp>
    </p:spTree>
    <p:extLst>
      <p:ext uri="{BB962C8B-B14F-4D97-AF65-F5344CB8AC3E}">
        <p14:creationId xmlns:p14="http://schemas.microsoft.com/office/powerpoint/2010/main" val="25074670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0_Title – Grid Light">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3C630F6-5777-4826-A8BA-A5E5F67ED8DE}"/>
              </a:ext>
            </a:extLst>
          </p:cNvPr>
          <p:cNvGrpSpPr/>
          <p:nvPr userDrawn="1"/>
        </p:nvGrpSpPr>
        <p:grpSpPr>
          <a:xfrm>
            <a:off x="9346573" y="258374"/>
            <a:ext cx="2592719" cy="6341252"/>
            <a:chOff x="9346573" y="258374"/>
            <a:chExt cx="2592719" cy="6341252"/>
          </a:xfrm>
        </p:grpSpPr>
        <p:grpSp>
          <p:nvGrpSpPr>
            <p:cNvPr id="4" name="Group 3">
              <a:extLst>
                <a:ext uri="{FF2B5EF4-FFF2-40B4-BE49-F238E27FC236}">
                  <a16:creationId xmlns:a16="http://schemas.microsoft.com/office/drawing/2014/main" id="{6D23DED4-46CF-4034-A62B-714FB0F82593}"/>
                </a:ext>
              </a:extLst>
            </p:cNvPr>
            <p:cNvGrpSpPr/>
            <p:nvPr userDrawn="1"/>
          </p:nvGrpSpPr>
          <p:grpSpPr>
            <a:xfrm>
              <a:off x="9906425" y="258374"/>
              <a:ext cx="1451546" cy="6341252"/>
              <a:chOff x="10020609" y="242905"/>
              <a:chExt cx="1346145" cy="5880798"/>
            </a:xfrm>
          </p:grpSpPr>
          <p:sp>
            <p:nvSpPr>
              <p:cNvPr id="18" name="Freeform: Shape 17">
                <a:extLst>
                  <a:ext uri="{FF2B5EF4-FFF2-40B4-BE49-F238E27FC236}">
                    <a16:creationId xmlns:a16="http://schemas.microsoft.com/office/drawing/2014/main"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sp>
          <p:nvSpPr>
            <p:cNvPr id="27" name="Freeform: Shape 26">
              <a:extLst>
                <a:ext uri="{FF2B5EF4-FFF2-40B4-BE49-F238E27FC236}">
                  <a16:creationId xmlns:a16="http://schemas.microsoft.com/office/drawing/2014/main"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
        <p:nvSpPr>
          <p:cNvPr id="9" name="Subtitle 2">
            <a:extLst>
              <a:ext uri="{FF2B5EF4-FFF2-40B4-BE49-F238E27FC236}">
                <a16:creationId xmlns:a16="http://schemas.microsoft.com/office/drawing/2014/main" id="{1D10F107-20C2-48E3-8C9A-AB0E6DD442F1}"/>
              </a:ext>
            </a:extLst>
          </p:cNvPr>
          <p:cNvSpPr>
            <a:spLocks noGrp="1"/>
          </p:cNvSpPr>
          <p:nvPr>
            <p:ph type="subTitle" idx="1" hasCustomPrompt="1"/>
          </p:nvPr>
        </p:nvSpPr>
        <p:spPr>
          <a:xfrm>
            <a:off x="382971" y="3759200"/>
            <a:ext cx="7648381" cy="1510886"/>
          </a:xfrm>
        </p:spPr>
        <p:txBody>
          <a:bodyPr lIns="0" tIns="0" rIns="0" bIns="0" anchor="t" anchorCtr="0">
            <a:normAutofit/>
          </a:bodyPr>
          <a:lstStyle>
            <a:lvl1pPr marL="0" indent="0" algn="l">
              <a:lnSpc>
                <a:spcPct val="100000"/>
              </a:lnSpc>
              <a:spcBef>
                <a:spcPts val="0"/>
              </a:spcBef>
              <a:buNone/>
              <a:defRPr sz="60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subtitle style</a:t>
            </a:r>
          </a:p>
        </p:txBody>
      </p:sp>
      <p:sp>
        <p:nvSpPr>
          <p:cNvPr id="10" name="Text Placeholder 4">
            <a:extLst>
              <a:ext uri="{FF2B5EF4-FFF2-40B4-BE49-F238E27FC236}">
                <a16:creationId xmlns:a16="http://schemas.microsoft.com/office/drawing/2014/main" id="{63DA92BA-61CE-4443-9F3F-21C22E266D3A}"/>
              </a:ext>
            </a:extLst>
          </p:cNvPr>
          <p:cNvSpPr>
            <a:spLocks noGrp="1"/>
          </p:cNvSpPr>
          <p:nvPr>
            <p:ph type="body" sz="quarter" idx="12" hasCustomPrompt="1"/>
          </p:nvPr>
        </p:nvSpPr>
        <p:spPr>
          <a:xfrm>
            <a:off x="386020" y="3078730"/>
            <a:ext cx="7648381" cy="510040"/>
          </a:xfrm>
        </p:spPr>
        <p:txBody>
          <a:bodyPr anchor="ctr" anchorCtr="0"/>
          <a:lstStyle>
            <a:lvl1pPr>
              <a:defRPr sz="6000" b="1" spc="-100" baseline="0">
                <a:latin typeface="+mj-lt"/>
              </a:defRPr>
            </a:lvl1pPr>
            <a:lvl2pPr marL="0" indent="0">
              <a:buNone/>
              <a:defRPr/>
            </a:lvl2pPr>
          </a:lstStyle>
          <a:p>
            <a:pPr lvl="0"/>
            <a:r>
              <a:rPr lang="en-US" dirty="0"/>
              <a:t>Insert Section #</a:t>
            </a:r>
          </a:p>
        </p:txBody>
      </p:sp>
      <p:sp>
        <p:nvSpPr>
          <p:cNvPr id="11" name="Title 1">
            <a:extLst>
              <a:ext uri="{FF2B5EF4-FFF2-40B4-BE49-F238E27FC236}">
                <a16:creationId xmlns:a16="http://schemas.microsoft.com/office/drawing/2014/main" id="{A33EBDBD-EE0D-4A4D-9B38-7F857B2C1E66}"/>
              </a:ext>
            </a:extLst>
          </p:cNvPr>
          <p:cNvSpPr>
            <a:spLocks noGrp="1"/>
          </p:cNvSpPr>
          <p:nvPr>
            <p:ph type="ctrTitle" hasCustomPrompt="1"/>
          </p:nvPr>
        </p:nvSpPr>
        <p:spPr>
          <a:xfrm>
            <a:off x="382971" y="880649"/>
            <a:ext cx="7657943" cy="2027651"/>
          </a:xfrm>
        </p:spPr>
        <p:txBody>
          <a:bodyPr lIns="0" tIns="0" rIns="0" bIns="0" anchor="b" anchorCtr="0">
            <a:noAutofit/>
          </a:bodyPr>
          <a:lstStyle>
            <a:lvl1pPr algn="l">
              <a:lnSpc>
                <a:spcPct val="100000"/>
              </a:lnSpc>
              <a:defRPr sz="6000" b="1" i="0" spc="-100">
                <a:solidFill>
                  <a:schemeClr val="tx2"/>
                </a:solidFill>
                <a:latin typeface="Arial"/>
                <a:cs typeface="Arial"/>
              </a:defRPr>
            </a:lvl1pPr>
          </a:lstStyle>
          <a:p>
            <a:r>
              <a:rPr lang="en-US" dirty="0"/>
              <a:t>Click to edit </a:t>
            </a:r>
            <a:br>
              <a:rPr lang="en-US" dirty="0"/>
            </a:br>
            <a:r>
              <a:rPr lang="en-US" dirty="0"/>
              <a:t>Master title style</a:t>
            </a:r>
          </a:p>
        </p:txBody>
      </p:sp>
      <p:sp>
        <p:nvSpPr>
          <p:cNvPr id="19" name="Text Placeholder 83">
            <a:extLst>
              <a:ext uri="{FF2B5EF4-FFF2-40B4-BE49-F238E27FC236}">
                <a16:creationId xmlns:a16="http://schemas.microsoft.com/office/drawing/2014/main" id="{65E572D2-FB5D-4AE4-ADCA-539A3B5D2872}"/>
              </a:ext>
            </a:extLst>
          </p:cNvPr>
          <p:cNvSpPr txBox="1">
            <a:spLocks/>
          </p:cNvSpPr>
          <p:nvPr userDrawn="1"/>
        </p:nvSpPr>
        <p:spPr>
          <a:xfrm rot="16200000" flipV="1">
            <a:off x="10498451" y="1143711"/>
            <a:ext cx="2253832"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0" name="Freeform: Shape 83">
            <a:extLst>
              <a:ext uri="{FF2B5EF4-FFF2-40B4-BE49-F238E27FC236}">
                <a16:creationId xmlns:a16="http://schemas.microsoft.com/office/drawing/2014/main" id="{F05596E1-7FE6-4BB0-BB11-FC47E5FF65BF}"/>
              </a:ext>
            </a:extLst>
          </p:cNvPr>
          <p:cNvSpPr txBox="1">
            <a:spLocks/>
          </p:cNvSpPr>
          <p:nvPr userDrawn="1"/>
        </p:nvSpPr>
        <p:spPr>
          <a:xfrm rot="16200000">
            <a:off x="9922682" y="3143726"/>
            <a:ext cx="574904" cy="1715833"/>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1" name="Text Placeholder 49">
            <a:extLst>
              <a:ext uri="{FF2B5EF4-FFF2-40B4-BE49-F238E27FC236}">
                <a16:creationId xmlns:a16="http://schemas.microsoft.com/office/drawing/2014/main" id="{A0F317CE-035E-44FD-A5F6-9E40D83A2190}"/>
              </a:ext>
            </a:extLst>
          </p:cNvPr>
          <p:cNvSpPr txBox="1">
            <a:spLocks/>
          </p:cNvSpPr>
          <p:nvPr userDrawn="1"/>
        </p:nvSpPr>
        <p:spPr>
          <a:xfrm>
            <a:off x="9935038" y="2296382"/>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ext Placeholder 49">
            <a:extLst>
              <a:ext uri="{FF2B5EF4-FFF2-40B4-BE49-F238E27FC236}">
                <a16:creationId xmlns:a16="http://schemas.microsoft.com/office/drawing/2014/main" id="{C876EBD3-018B-46D6-8C3B-B7B3FA122BE1}"/>
              </a:ext>
            </a:extLst>
          </p:cNvPr>
          <p:cNvSpPr txBox="1">
            <a:spLocks/>
          </p:cNvSpPr>
          <p:nvPr userDrawn="1"/>
        </p:nvSpPr>
        <p:spPr>
          <a:xfrm>
            <a:off x="10878327" y="5270086"/>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Freeform: Shape 83">
            <a:extLst>
              <a:ext uri="{FF2B5EF4-FFF2-40B4-BE49-F238E27FC236}">
                <a16:creationId xmlns:a16="http://schemas.microsoft.com/office/drawing/2014/main" id="{746EFE52-6B31-424B-954D-38ECEE5E8891}"/>
              </a:ext>
            </a:extLst>
          </p:cNvPr>
          <p:cNvSpPr txBox="1">
            <a:spLocks/>
          </p:cNvSpPr>
          <p:nvPr userDrawn="1"/>
        </p:nvSpPr>
        <p:spPr>
          <a:xfrm>
            <a:off x="10198402" y="0"/>
            <a:ext cx="57490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1" name="TextBox 30">
            <a:extLst>
              <a:ext uri="{FF2B5EF4-FFF2-40B4-BE49-F238E27FC236}">
                <a16:creationId xmlns:a16="http://schemas.microsoft.com/office/drawing/2014/main" id="{06130633-8398-4340-A091-16D418D4BA0E}"/>
              </a:ext>
            </a:extLst>
          </p:cNvPr>
          <p:cNvSpPr txBox="1">
            <a:spLocks/>
          </p:cNvSpPr>
          <p:nvPr userDrawn="1"/>
        </p:nvSpPr>
        <p:spPr>
          <a:xfrm rot="2700000" flipH="1" flipV="1">
            <a:off x="9044758" y="5894614"/>
            <a:ext cx="1592914" cy="795094"/>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Tree>
    <p:extLst>
      <p:ext uri="{BB962C8B-B14F-4D97-AF65-F5344CB8AC3E}">
        <p14:creationId xmlns:p14="http://schemas.microsoft.com/office/powerpoint/2010/main" val="22573349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2_Title – Grid Light">
    <p:bg>
      <p:bgPr>
        <a:solidFill>
          <a:schemeClr val="accent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rcRect/>
          <a:stretch/>
        </p:blipFill>
        <p:spPr>
          <a:xfrm>
            <a:off x="431878" y="6081015"/>
            <a:ext cx="2444830" cy="560909"/>
          </a:xfrm>
          <a:prstGeom prst="rect">
            <a:avLst/>
          </a:prstGeom>
        </p:spPr>
      </p:pic>
      <p:sp>
        <p:nvSpPr>
          <p:cNvPr id="9" name="Subtitle 2">
            <a:extLst>
              <a:ext uri="{FF2B5EF4-FFF2-40B4-BE49-F238E27FC236}">
                <a16:creationId xmlns:a16="http://schemas.microsoft.com/office/drawing/2014/main" id="{1D10F107-20C2-48E3-8C9A-AB0E6DD442F1}"/>
              </a:ext>
            </a:extLst>
          </p:cNvPr>
          <p:cNvSpPr>
            <a:spLocks noGrp="1"/>
          </p:cNvSpPr>
          <p:nvPr>
            <p:ph type="subTitle" idx="1" hasCustomPrompt="1"/>
          </p:nvPr>
        </p:nvSpPr>
        <p:spPr>
          <a:xfrm>
            <a:off x="382971" y="3759200"/>
            <a:ext cx="7648381" cy="1510886"/>
          </a:xfrm>
        </p:spPr>
        <p:txBody>
          <a:bodyPr lIns="0" tIns="0" rIns="0" bIns="0" anchor="t" anchorCtr="0">
            <a:normAutofit/>
          </a:bodyPr>
          <a:lstStyle>
            <a:lvl1pPr marL="0" indent="0" algn="l">
              <a:lnSpc>
                <a:spcPct val="100000"/>
              </a:lnSpc>
              <a:spcBef>
                <a:spcPts val="0"/>
              </a:spcBef>
              <a:buNone/>
              <a:defRPr sz="6000" b="1" i="0"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subtitle style</a:t>
            </a:r>
          </a:p>
        </p:txBody>
      </p:sp>
      <p:sp>
        <p:nvSpPr>
          <p:cNvPr id="10" name="Text Placeholder 4">
            <a:extLst>
              <a:ext uri="{FF2B5EF4-FFF2-40B4-BE49-F238E27FC236}">
                <a16:creationId xmlns:a16="http://schemas.microsoft.com/office/drawing/2014/main" id="{63DA92BA-61CE-4443-9F3F-21C22E266D3A}"/>
              </a:ext>
            </a:extLst>
          </p:cNvPr>
          <p:cNvSpPr>
            <a:spLocks noGrp="1"/>
          </p:cNvSpPr>
          <p:nvPr>
            <p:ph type="body" sz="quarter" idx="12" hasCustomPrompt="1"/>
          </p:nvPr>
        </p:nvSpPr>
        <p:spPr>
          <a:xfrm>
            <a:off x="386020" y="3078730"/>
            <a:ext cx="7648381" cy="510040"/>
          </a:xfrm>
        </p:spPr>
        <p:txBody>
          <a:bodyPr anchor="ctr" anchorCtr="0"/>
          <a:lstStyle>
            <a:lvl1pPr>
              <a:defRPr sz="6000" b="1" spc="-100" baseline="0">
                <a:solidFill>
                  <a:schemeClr val="bg1"/>
                </a:solidFill>
                <a:latin typeface="+mj-lt"/>
              </a:defRPr>
            </a:lvl1pPr>
            <a:lvl2pPr marL="0" indent="0">
              <a:buNone/>
              <a:defRPr/>
            </a:lvl2pPr>
          </a:lstStyle>
          <a:p>
            <a:pPr lvl="0"/>
            <a:r>
              <a:rPr lang="en-US" dirty="0"/>
              <a:t>Insert Section #</a:t>
            </a:r>
          </a:p>
        </p:txBody>
      </p:sp>
      <p:sp>
        <p:nvSpPr>
          <p:cNvPr id="11" name="Title 1">
            <a:extLst>
              <a:ext uri="{FF2B5EF4-FFF2-40B4-BE49-F238E27FC236}">
                <a16:creationId xmlns:a16="http://schemas.microsoft.com/office/drawing/2014/main" id="{A33EBDBD-EE0D-4A4D-9B38-7F857B2C1E66}"/>
              </a:ext>
            </a:extLst>
          </p:cNvPr>
          <p:cNvSpPr>
            <a:spLocks noGrp="1"/>
          </p:cNvSpPr>
          <p:nvPr>
            <p:ph type="ctrTitle" hasCustomPrompt="1"/>
          </p:nvPr>
        </p:nvSpPr>
        <p:spPr>
          <a:xfrm>
            <a:off x="382971" y="880649"/>
            <a:ext cx="7657943" cy="2027651"/>
          </a:xfrm>
        </p:spPr>
        <p:txBody>
          <a:bodyPr lIns="0" tIns="0" rIns="0" bIns="0" anchor="b" anchorCtr="0">
            <a:noAutofit/>
          </a:bodyPr>
          <a:lstStyle>
            <a:lvl1pPr algn="l">
              <a:lnSpc>
                <a:spcPct val="100000"/>
              </a:lnSpc>
              <a:defRPr sz="6000" b="1" i="0" spc="-100">
                <a:solidFill>
                  <a:schemeClr val="bg1"/>
                </a:solidFill>
                <a:latin typeface="Arial"/>
                <a:cs typeface="Arial"/>
              </a:defRPr>
            </a:lvl1pPr>
          </a:lstStyle>
          <a:p>
            <a:r>
              <a:rPr lang="en-US" dirty="0"/>
              <a:t>Click to edit </a:t>
            </a:r>
            <a:br>
              <a:rPr lang="en-US" dirty="0"/>
            </a:br>
            <a:r>
              <a:rPr lang="en-US" dirty="0"/>
              <a:t>Master title style</a:t>
            </a:r>
          </a:p>
        </p:txBody>
      </p:sp>
      <p:grpSp>
        <p:nvGrpSpPr>
          <p:cNvPr id="6" name="Group 5">
            <a:extLst>
              <a:ext uri="{FF2B5EF4-FFF2-40B4-BE49-F238E27FC236}">
                <a16:creationId xmlns:a16="http://schemas.microsoft.com/office/drawing/2014/main" id="{13C630F6-5777-4826-A8BA-A5E5F67ED8DE}"/>
              </a:ext>
            </a:extLst>
          </p:cNvPr>
          <p:cNvGrpSpPr/>
          <p:nvPr userDrawn="1"/>
        </p:nvGrpSpPr>
        <p:grpSpPr>
          <a:xfrm>
            <a:off x="9346573" y="258374"/>
            <a:ext cx="2592719" cy="6341252"/>
            <a:chOff x="9346573" y="258374"/>
            <a:chExt cx="2592719" cy="6341252"/>
          </a:xfrm>
          <a:solidFill>
            <a:schemeClr val="accent1">
              <a:lumMod val="75000"/>
            </a:schemeClr>
          </a:solidFill>
        </p:grpSpPr>
        <p:grpSp>
          <p:nvGrpSpPr>
            <p:cNvPr id="4" name="Group 3">
              <a:extLst>
                <a:ext uri="{FF2B5EF4-FFF2-40B4-BE49-F238E27FC236}">
                  <a16:creationId xmlns:a16="http://schemas.microsoft.com/office/drawing/2014/main" id="{6D23DED4-46CF-4034-A62B-714FB0F82593}"/>
                </a:ext>
              </a:extLst>
            </p:cNvPr>
            <p:cNvGrpSpPr/>
            <p:nvPr userDrawn="1"/>
          </p:nvGrpSpPr>
          <p:grpSpPr>
            <a:xfrm>
              <a:off x="9906425" y="258374"/>
              <a:ext cx="1451546" cy="6341252"/>
              <a:chOff x="10020609" y="242905"/>
              <a:chExt cx="1346145" cy="5880798"/>
            </a:xfrm>
            <a:grpFill/>
          </p:grpSpPr>
          <p:sp>
            <p:nvSpPr>
              <p:cNvPr id="18" name="Freeform: Shape 17">
                <a:extLst>
                  <a:ext uri="{FF2B5EF4-FFF2-40B4-BE49-F238E27FC236}">
                    <a16:creationId xmlns:a16="http://schemas.microsoft.com/office/drawing/2014/main"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a:p>
            </p:txBody>
          </p:sp>
        </p:grpSp>
        <p:sp>
          <p:nvSpPr>
            <p:cNvPr id="27" name="Freeform: Shape 26">
              <a:extLst>
                <a:ext uri="{FF2B5EF4-FFF2-40B4-BE49-F238E27FC236}">
                  <a16:creationId xmlns:a16="http://schemas.microsoft.com/office/drawing/2014/main"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a:p>
          </p:txBody>
        </p:sp>
      </p:grpSp>
      <p:sp>
        <p:nvSpPr>
          <p:cNvPr id="31" name="TextBox 30">
            <a:extLst>
              <a:ext uri="{FF2B5EF4-FFF2-40B4-BE49-F238E27FC236}">
                <a16:creationId xmlns:a16="http://schemas.microsoft.com/office/drawing/2014/main" id="{06130633-8398-4340-A091-16D418D4BA0E}"/>
              </a:ext>
            </a:extLst>
          </p:cNvPr>
          <p:cNvSpPr txBox="1">
            <a:spLocks/>
          </p:cNvSpPr>
          <p:nvPr userDrawn="1"/>
        </p:nvSpPr>
        <p:spPr>
          <a:xfrm rot="2700000" flipH="1" flipV="1">
            <a:off x="9044758" y="5894614"/>
            <a:ext cx="1592914" cy="795094"/>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9" name="Text Placeholder 83">
            <a:extLst>
              <a:ext uri="{FF2B5EF4-FFF2-40B4-BE49-F238E27FC236}">
                <a16:creationId xmlns:a16="http://schemas.microsoft.com/office/drawing/2014/main" id="{65E572D2-FB5D-4AE4-ADCA-539A3B5D2872}"/>
              </a:ext>
            </a:extLst>
          </p:cNvPr>
          <p:cNvSpPr txBox="1">
            <a:spLocks/>
          </p:cNvSpPr>
          <p:nvPr userDrawn="1"/>
        </p:nvSpPr>
        <p:spPr>
          <a:xfrm rot="16200000" flipV="1">
            <a:off x="10498451" y="1143711"/>
            <a:ext cx="2253832"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0" name="Freeform: Shape 83">
            <a:extLst>
              <a:ext uri="{FF2B5EF4-FFF2-40B4-BE49-F238E27FC236}">
                <a16:creationId xmlns:a16="http://schemas.microsoft.com/office/drawing/2014/main" id="{F05596E1-7FE6-4BB0-BB11-FC47E5FF65BF}"/>
              </a:ext>
            </a:extLst>
          </p:cNvPr>
          <p:cNvSpPr txBox="1">
            <a:spLocks/>
          </p:cNvSpPr>
          <p:nvPr userDrawn="1"/>
        </p:nvSpPr>
        <p:spPr>
          <a:xfrm rot="16200000">
            <a:off x="9917919" y="3148489"/>
            <a:ext cx="574904" cy="1706308"/>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1" name="Text Placeholder 49">
            <a:extLst>
              <a:ext uri="{FF2B5EF4-FFF2-40B4-BE49-F238E27FC236}">
                <a16:creationId xmlns:a16="http://schemas.microsoft.com/office/drawing/2014/main" id="{A0F317CE-035E-44FD-A5F6-9E40D83A2190}"/>
              </a:ext>
            </a:extLst>
          </p:cNvPr>
          <p:cNvSpPr txBox="1">
            <a:spLocks/>
          </p:cNvSpPr>
          <p:nvPr userDrawn="1"/>
        </p:nvSpPr>
        <p:spPr>
          <a:xfrm>
            <a:off x="9935038" y="2296382"/>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ext Placeholder 49">
            <a:extLst>
              <a:ext uri="{FF2B5EF4-FFF2-40B4-BE49-F238E27FC236}">
                <a16:creationId xmlns:a16="http://schemas.microsoft.com/office/drawing/2014/main" id="{C876EBD3-018B-46D6-8C3B-B7B3FA122BE1}"/>
              </a:ext>
            </a:extLst>
          </p:cNvPr>
          <p:cNvSpPr txBox="1">
            <a:spLocks/>
          </p:cNvSpPr>
          <p:nvPr userDrawn="1"/>
        </p:nvSpPr>
        <p:spPr>
          <a:xfrm>
            <a:off x="10878327" y="5270086"/>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Freeform: Shape 83">
            <a:extLst>
              <a:ext uri="{FF2B5EF4-FFF2-40B4-BE49-F238E27FC236}">
                <a16:creationId xmlns:a16="http://schemas.microsoft.com/office/drawing/2014/main" id="{746EFE52-6B31-424B-954D-38ECEE5E8891}"/>
              </a:ext>
            </a:extLst>
          </p:cNvPr>
          <p:cNvSpPr txBox="1">
            <a:spLocks/>
          </p:cNvSpPr>
          <p:nvPr userDrawn="1"/>
        </p:nvSpPr>
        <p:spPr>
          <a:xfrm>
            <a:off x="10198402" y="0"/>
            <a:ext cx="57490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Tree>
    <p:extLst>
      <p:ext uri="{BB962C8B-B14F-4D97-AF65-F5344CB8AC3E}">
        <p14:creationId xmlns:p14="http://schemas.microsoft.com/office/powerpoint/2010/main" val="2864139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1_Title – Grid Light">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3C630F6-5777-4826-A8BA-A5E5F67ED8DE}"/>
              </a:ext>
            </a:extLst>
          </p:cNvPr>
          <p:cNvGrpSpPr/>
          <p:nvPr userDrawn="1"/>
        </p:nvGrpSpPr>
        <p:grpSpPr>
          <a:xfrm rot="5400000">
            <a:off x="7595288" y="1985141"/>
            <a:ext cx="2032867" cy="6341252"/>
            <a:chOff x="9906425" y="258374"/>
            <a:chExt cx="2032867" cy="6341252"/>
          </a:xfrm>
        </p:grpSpPr>
        <p:grpSp>
          <p:nvGrpSpPr>
            <p:cNvPr id="4" name="Group 3">
              <a:extLst>
                <a:ext uri="{FF2B5EF4-FFF2-40B4-BE49-F238E27FC236}">
                  <a16:creationId xmlns:a16="http://schemas.microsoft.com/office/drawing/2014/main" id="{6D23DED4-46CF-4034-A62B-714FB0F82593}"/>
                </a:ext>
              </a:extLst>
            </p:cNvPr>
            <p:cNvGrpSpPr/>
            <p:nvPr userDrawn="1"/>
          </p:nvGrpSpPr>
          <p:grpSpPr>
            <a:xfrm>
              <a:off x="9906425" y="258374"/>
              <a:ext cx="1451546" cy="6341252"/>
              <a:chOff x="10020609" y="242905"/>
              <a:chExt cx="1346145" cy="5880798"/>
            </a:xfrm>
          </p:grpSpPr>
          <p:sp>
            <p:nvSpPr>
              <p:cNvPr id="18" name="Freeform: Shape 17">
                <a:extLst>
                  <a:ext uri="{FF2B5EF4-FFF2-40B4-BE49-F238E27FC236}">
                    <a16:creationId xmlns:a16="http://schemas.microsoft.com/office/drawing/2014/main"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sp>
          <p:nvSpPr>
            <p:cNvPr id="27" name="Freeform: Shape 26">
              <a:extLst>
                <a:ext uri="{FF2B5EF4-FFF2-40B4-BE49-F238E27FC236}">
                  <a16:creationId xmlns:a16="http://schemas.microsoft.com/office/drawing/2014/main"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
        <p:nvSpPr>
          <p:cNvPr id="9" name="Subtitle 2">
            <a:extLst>
              <a:ext uri="{FF2B5EF4-FFF2-40B4-BE49-F238E27FC236}">
                <a16:creationId xmlns:a16="http://schemas.microsoft.com/office/drawing/2014/main" id="{1D10F107-20C2-48E3-8C9A-AB0E6DD442F1}"/>
              </a:ext>
            </a:extLst>
          </p:cNvPr>
          <p:cNvSpPr>
            <a:spLocks noGrp="1"/>
          </p:cNvSpPr>
          <p:nvPr userDrawn="1">
            <p:ph type="subTitle" idx="1" hasCustomPrompt="1"/>
          </p:nvPr>
        </p:nvSpPr>
        <p:spPr>
          <a:xfrm>
            <a:off x="382971" y="2540122"/>
            <a:ext cx="7648381" cy="1510886"/>
          </a:xfrm>
        </p:spPr>
        <p:txBody>
          <a:bodyPr lIns="0" tIns="0" rIns="0" bIns="0" anchor="t" anchorCtr="0">
            <a:noAutofit/>
          </a:bodyPr>
          <a:lstStyle>
            <a:lvl1pPr marL="0" indent="0" algn="l">
              <a:lnSpc>
                <a:spcPct val="100000"/>
              </a:lnSpc>
              <a:spcBef>
                <a:spcPts val="0"/>
              </a:spcBef>
              <a:buNone/>
              <a:defRPr sz="44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subtitle style</a:t>
            </a:r>
          </a:p>
        </p:txBody>
      </p:sp>
      <p:sp>
        <p:nvSpPr>
          <p:cNvPr id="10" name="Text Placeholder 4">
            <a:extLst>
              <a:ext uri="{FF2B5EF4-FFF2-40B4-BE49-F238E27FC236}">
                <a16:creationId xmlns:a16="http://schemas.microsoft.com/office/drawing/2014/main" id="{63DA92BA-61CE-4443-9F3F-21C22E266D3A}"/>
              </a:ext>
            </a:extLst>
          </p:cNvPr>
          <p:cNvSpPr>
            <a:spLocks noGrp="1"/>
          </p:cNvSpPr>
          <p:nvPr userDrawn="1">
            <p:ph type="body" sz="quarter" idx="12" hasCustomPrompt="1"/>
          </p:nvPr>
        </p:nvSpPr>
        <p:spPr>
          <a:xfrm>
            <a:off x="386020" y="1859652"/>
            <a:ext cx="7648381" cy="510040"/>
          </a:xfrm>
        </p:spPr>
        <p:txBody>
          <a:bodyPr anchor="ctr" anchorCtr="0"/>
          <a:lstStyle>
            <a:lvl1pPr>
              <a:defRPr sz="4400" b="1" spc="-100" baseline="0">
                <a:latin typeface="+mj-lt"/>
              </a:defRPr>
            </a:lvl1pPr>
            <a:lvl2pPr marL="0" indent="0">
              <a:buNone/>
              <a:defRPr/>
            </a:lvl2pPr>
          </a:lstStyle>
          <a:p>
            <a:pPr lvl="0"/>
            <a:r>
              <a:rPr lang="en-US" dirty="0"/>
              <a:t>Insert Section #</a:t>
            </a:r>
          </a:p>
        </p:txBody>
      </p:sp>
      <p:sp>
        <p:nvSpPr>
          <p:cNvPr id="11" name="Title 1">
            <a:extLst>
              <a:ext uri="{FF2B5EF4-FFF2-40B4-BE49-F238E27FC236}">
                <a16:creationId xmlns:a16="http://schemas.microsoft.com/office/drawing/2014/main" id="{A33EBDBD-EE0D-4A4D-9B38-7F857B2C1E66}"/>
              </a:ext>
            </a:extLst>
          </p:cNvPr>
          <p:cNvSpPr>
            <a:spLocks noGrp="1"/>
          </p:cNvSpPr>
          <p:nvPr userDrawn="1">
            <p:ph type="ctrTitle" hasCustomPrompt="1"/>
          </p:nvPr>
        </p:nvSpPr>
        <p:spPr>
          <a:xfrm>
            <a:off x="382971" y="359268"/>
            <a:ext cx="7657943" cy="1329953"/>
          </a:xfrm>
        </p:spPr>
        <p:txBody>
          <a:bodyPr lIns="0" tIns="0" rIns="0" bIns="0" anchor="b" anchorCtr="0">
            <a:noAutofit/>
          </a:bodyPr>
          <a:lstStyle>
            <a:lvl1pPr algn="l">
              <a:lnSpc>
                <a:spcPct val="100000"/>
              </a:lnSpc>
              <a:defRPr sz="4400" b="1" i="0" spc="-100">
                <a:solidFill>
                  <a:schemeClr val="tx2"/>
                </a:solidFill>
                <a:latin typeface="Arial"/>
                <a:cs typeface="Arial"/>
              </a:defRPr>
            </a:lvl1pPr>
          </a:lstStyle>
          <a:p>
            <a:r>
              <a:rPr lang="en-US" dirty="0"/>
              <a:t>Click to edit </a:t>
            </a:r>
            <a:br>
              <a:rPr lang="en-US" dirty="0"/>
            </a:br>
            <a:r>
              <a:rPr lang="en-US" dirty="0"/>
              <a:t>Master title style</a:t>
            </a:r>
          </a:p>
        </p:txBody>
      </p:sp>
      <p:sp>
        <p:nvSpPr>
          <p:cNvPr id="20" name="Freeform: Shape 83">
            <a:extLst>
              <a:ext uri="{FF2B5EF4-FFF2-40B4-BE49-F238E27FC236}">
                <a16:creationId xmlns:a16="http://schemas.microsoft.com/office/drawing/2014/main" id="{F05596E1-7FE6-4BB0-BB11-FC47E5FF65BF}"/>
              </a:ext>
            </a:extLst>
          </p:cNvPr>
          <p:cNvSpPr txBox="1">
            <a:spLocks/>
          </p:cNvSpPr>
          <p:nvPr userDrawn="1"/>
        </p:nvSpPr>
        <p:spPr>
          <a:xfrm>
            <a:off x="7749245" y="4156010"/>
            <a:ext cx="574904" cy="1714179"/>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ext Placeholder 49">
            <a:extLst>
              <a:ext uri="{FF2B5EF4-FFF2-40B4-BE49-F238E27FC236}">
                <a16:creationId xmlns:a16="http://schemas.microsoft.com/office/drawing/2014/main" id="{C876EBD3-018B-46D6-8C3B-B7B3FA122BE1}"/>
              </a:ext>
            </a:extLst>
          </p:cNvPr>
          <p:cNvSpPr txBox="1">
            <a:spLocks/>
          </p:cNvSpPr>
          <p:nvPr userDrawn="1"/>
        </p:nvSpPr>
        <p:spPr>
          <a:xfrm rot="5400000">
            <a:off x="6616655" y="5596105"/>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Freeform: Shape 83">
            <a:extLst>
              <a:ext uri="{FF2B5EF4-FFF2-40B4-BE49-F238E27FC236}">
                <a16:creationId xmlns:a16="http://schemas.microsoft.com/office/drawing/2014/main" id="{746EFE52-6B31-424B-954D-38ECEE5E8891}"/>
              </a:ext>
            </a:extLst>
          </p:cNvPr>
          <p:cNvSpPr txBox="1">
            <a:spLocks/>
          </p:cNvSpPr>
          <p:nvPr userDrawn="1"/>
        </p:nvSpPr>
        <p:spPr>
          <a:xfrm rot="5400000">
            <a:off x="11336871" y="4289436"/>
            <a:ext cx="574904" cy="300173"/>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1" name="TextBox 30">
            <a:extLst>
              <a:ext uri="{FF2B5EF4-FFF2-40B4-BE49-F238E27FC236}">
                <a16:creationId xmlns:a16="http://schemas.microsoft.com/office/drawing/2014/main" id="{06130633-8398-4340-A091-16D418D4BA0E}"/>
              </a:ext>
            </a:extLst>
          </p:cNvPr>
          <p:cNvSpPr txBox="1">
            <a:spLocks/>
          </p:cNvSpPr>
          <p:nvPr userDrawn="1"/>
        </p:nvSpPr>
        <p:spPr>
          <a:xfrm rot="8100000" flipH="1" flipV="1">
            <a:off x="5225788" y="4234665"/>
            <a:ext cx="1592914" cy="795094"/>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1" name="Text Placeholder 49">
            <a:extLst>
              <a:ext uri="{FF2B5EF4-FFF2-40B4-BE49-F238E27FC236}">
                <a16:creationId xmlns:a16="http://schemas.microsoft.com/office/drawing/2014/main" id="{A0F317CE-035E-44FD-A5F6-9E40D83A2190}"/>
              </a:ext>
            </a:extLst>
          </p:cNvPr>
          <p:cNvSpPr txBox="1">
            <a:spLocks/>
          </p:cNvSpPr>
          <p:nvPr userDrawn="1"/>
        </p:nvSpPr>
        <p:spPr>
          <a:xfrm rot="5400000">
            <a:off x="9197702" y="4167949"/>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9" name="Text Placeholder 83">
            <a:extLst>
              <a:ext uri="{FF2B5EF4-FFF2-40B4-BE49-F238E27FC236}">
                <a16:creationId xmlns:a16="http://schemas.microsoft.com/office/drawing/2014/main" id="{65E572D2-FB5D-4AE4-ADCA-539A3B5D2872}"/>
              </a:ext>
            </a:extLst>
          </p:cNvPr>
          <p:cNvSpPr txBox="1">
            <a:spLocks/>
          </p:cNvSpPr>
          <p:nvPr userDrawn="1"/>
        </p:nvSpPr>
        <p:spPr>
          <a:xfrm flipV="1">
            <a:off x="9211399" y="5037808"/>
            <a:ext cx="2253832"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Tree>
    <p:extLst>
      <p:ext uri="{BB962C8B-B14F-4D97-AF65-F5344CB8AC3E}">
        <p14:creationId xmlns:p14="http://schemas.microsoft.com/office/powerpoint/2010/main" val="33996036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1143000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Tree>
    <p:extLst>
      <p:ext uri="{BB962C8B-B14F-4D97-AF65-F5344CB8AC3E}">
        <p14:creationId xmlns:p14="http://schemas.microsoft.com/office/powerpoint/2010/main" val="1390252377"/>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Quote Testimonial">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25600"/>
            <a:ext cx="537686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
        <p:nvSpPr>
          <p:cNvPr id="4" name="Text Placeholder 5">
            <a:extLst>
              <a:ext uri="{FF2B5EF4-FFF2-40B4-BE49-F238E27FC236}">
                <a16:creationId xmlns:a16="http://schemas.microsoft.com/office/drawing/2014/main" id="{B02B4AF2-3D2F-4674-99A2-58ABCF020A77}"/>
              </a:ext>
            </a:extLst>
          </p:cNvPr>
          <p:cNvSpPr>
            <a:spLocks noGrp="1"/>
          </p:cNvSpPr>
          <p:nvPr>
            <p:ph type="body" sz="quarter" idx="15" hasCustomPrompt="1"/>
          </p:nvPr>
        </p:nvSpPr>
        <p:spPr>
          <a:xfrm>
            <a:off x="6432554" y="1625600"/>
            <a:ext cx="537686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cxnSp>
        <p:nvCxnSpPr>
          <p:cNvPr id="3" name="Straight Connector 2">
            <a:extLst>
              <a:ext uri="{FF2B5EF4-FFF2-40B4-BE49-F238E27FC236}">
                <a16:creationId xmlns:a16="http://schemas.microsoft.com/office/drawing/2014/main" id="{D6D1AC86-28F2-46B3-8E9D-1D3BF1F6A8AC}"/>
              </a:ext>
            </a:extLst>
          </p:cNvPr>
          <p:cNvCxnSpPr/>
          <p:nvPr userDrawn="1"/>
        </p:nvCxnSpPr>
        <p:spPr>
          <a:xfrm>
            <a:off x="6094413" y="1625600"/>
            <a:ext cx="0" cy="3932238"/>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9894698"/>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631905" cy="2201057"/>
          </a:xfrm>
          <a:prstGeom prst="rect">
            <a:avLst/>
          </a:prstGeom>
          <a:solidFill>
            <a:schemeClr val="accent2"/>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4280246" y="2565127"/>
            <a:ext cx="36299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8177507" y="2565127"/>
            <a:ext cx="3631907"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6" name="Title 5">
            <a:extLst>
              <a:ext uri="{FF2B5EF4-FFF2-40B4-BE49-F238E27FC236}">
                <a16:creationId xmlns:a16="http://schemas.microsoft.com/office/drawing/2014/main" id="{4F1F6B98-0C45-4BAB-86B0-EDAB9CA7B96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95757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23099"/>
            <a:ext cx="2721380"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283841" y="2523099"/>
            <a:ext cx="2719892" cy="2322913"/>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6185193" y="2523099"/>
            <a:ext cx="2721381"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7" name="Text Placeholder 7">
            <a:extLst>
              <a:ext uri="{FF2B5EF4-FFF2-40B4-BE49-F238E27FC236}">
                <a16:creationId xmlns:a16="http://schemas.microsoft.com/office/drawing/2014/main" id="{289AA023-A46F-450A-80A8-C6F3EBE56BA3}"/>
              </a:ext>
            </a:extLst>
          </p:cNvPr>
          <p:cNvSpPr>
            <a:spLocks noGrp="1"/>
          </p:cNvSpPr>
          <p:nvPr>
            <p:ph type="body" sz="quarter" idx="17"/>
          </p:nvPr>
        </p:nvSpPr>
        <p:spPr>
          <a:xfrm>
            <a:off x="9088033" y="2523099"/>
            <a:ext cx="2721381"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6" name="Title 5">
            <a:extLst>
              <a:ext uri="{FF2B5EF4-FFF2-40B4-BE49-F238E27FC236}">
                <a16:creationId xmlns:a16="http://schemas.microsoft.com/office/drawing/2014/main" id="{BF5953F7-BCD8-4688-B34C-D81CB08F82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62175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enn Diagram">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27D3642F-C8EF-48BF-929A-740A77E433EC}"/>
              </a:ext>
            </a:extLst>
          </p:cNvPr>
          <p:cNvSpPr>
            <a:spLocks noGrp="1" noChangeAspect="1"/>
          </p:cNvSpPr>
          <p:nvPr>
            <p:ph type="body" sz="quarter" idx="15" hasCustomPrompt="1"/>
          </p:nvPr>
        </p:nvSpPr>
        <p:spPr>
          <a:xfrm>
            <a:off x="7193142" y="1627356"/>
            <a:ext cx="4283708" cy="4283708"/>
          </a:xfrm>
          <a:prstGeom prst="ellipse">
            <a:avLst/>
          </a:prstGeom>
          <a:solidFill>
            <a:schemeClr val="accent3">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21" name="Text Placeholder 20">
            <a:extLst>
              <a:ext uri="{FF2B5EF4-FFF2-40B4-BE49-F238E27FC236}">
                <a16:creationId xmlns:a16="http://schemas.microsoft.com/office/drawing/2014/main" id="{F8E06C46-246C-4AC7-8CAA-09BB96286D58}"/>
              </a:ext>
            </a:extLst>
          </p:cNvPr>
          <p:cNvSpPr>
            <a:spLocks noGrp="1" noChangeAspect="1"/>
          </p:cNvSpPr>
          <p:nvPr>
            <p:ph type="body" sz="quarter" idx="12" hasCustomPrompt="1"/>
          </p:nvPr>
        </p:nvSpPr>
        <p:spPr>
          <a:xfrm>
            <a:off x="3912696" y="1627356"/>
            <a:ext cx="4283708" cy="4283708"/>
          </a:xfrm>
          <a:prstGeom prst="ellipse">
            <a:avLst/>
          </a:prstGeom>
          <a:solidFill>
            <a:schemeClr val="accent1">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22" name="Text Placeholder 21">
            <a:extLst>
              <a:ext uri="{FF2B5EF4-FFF2-40B4-BE49-F238E27FC236}">
                <a16:creationId xmlns:a16="http://schemas.microsoft.com/office/drawing/2014/main" id="{19B353F2-F330-43C5-9393-227A937D64FA}"/>
              </a:ext>
            </a:extLst>
          </p:cNvPr>
          <p:cNvSpPr>
            <a:spLocks noGrp="1" noChangeAspect="1"/>
          </p:cNvSpPr>
          <p:nvPr>
            <p:ph type="body" sz="quarter" idx="14" hasCustomPrompt="1"/>
          </p:nvPr>
        </p:nvSpPr>
        <p:spPr>
          <a:xfrm>
            <a:off x="632250" y="1627356"/>
            <a:ext cx="4283708" cy="4283708"/>
          </a:xfrm>
          <a:prstGeom prst="ellipse">
            <a:avLst/>
          </a:prstGeom>
          <a:solidFill>
            <a:schemeClr val="accent2">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2" name="Title 1">
            <a:extLst>
              <a:ext uri="{FF2B5EF4-FFF2-40B4-BE49-F238E27FC236}">
                <a16:creationId xmlns:a16="http://schemas.microsoft.com/office/drawing/2014/main" id="{064CB85A-A53D-46E7-AA71-5EF760D39CC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050462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Content 1">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D4DEBE74-D7E0-4894-B69B-E40CD35A0170}"/>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312899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 Photos">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381001" y="1171575"/>
            <a:ext cx="3642338" cy="2407920"/>
          </a:xfrm>
        </p:spPr>
        <p:txBody>
          <a:bodyPr anchor="ctr"/>
          <a:lstStyle>
            <a:lvl1pPr algn="ctr">
              <a:defRPr/>
            </a:lvl1pPr>
          </a:lstStyle>
          <a:p>
            <a:endParaRPr lang="en-US"/>
          </a:p>
        </p:txBody>
      </p:sp>
      <p:sp>
        <p:nvSpPr>
          <p:cNvPr id="19" name="Picture Placeholder 5">
            <a:extLst>
              <a:ext uri="{FF2B5EF4-FFF2-40B4-BE49-F238E27FC236}">
                <a16:creationId xmlns:a16="http://schemas.microsoft.com/office/drawing/2014/main" id="{539C5952-9101-40EA-8EFD-F1D60A1A9A08}"/>
              </a:ext>
            </a:extLst>
          </p:cNvPr>
          <p:cNvSpPr>
            <a:spLocks noGrp="1"/>
          </p:cNvSpPr>
          <p:nvPr>
            <p:ph type="pic" sz="quarter" idx="29"/>
          </p:nvPr>
        </p:nvSpPr>
        <p:spPr>
          <a:xfrm>
            <a:off x="4272451" y="1171575"/>
            <a:ext cx="3642338" cy="2407920"/>
          </a:xfrm>
        </p:spPr>
        <p:txBody>
          <a:bodyPr anchor="ctr"/>
          <a:lstStyle>
            <a:lvl1pPr algn="ctr">
              <a:defRPr/>
            </a:lvl1pPr>
          </a:lstStyle>
          <a:p>
            <a:endParaRPr lang="en-US"/>
          </a:p>
        </p:txBody>
      </p:sp>
      <p:sp>
        <p:nvSpPr>
          <p:cNvPr id="20" name="Picture Placeholder 5">
            <a:extLst>
              <a:ext uri="{FF2B5EF4-FFF2-40B4-BE49-F238E27FC236}">
                <a16:creationId xmlns:a16="http://schemas.microsoft.com/office/drawing/2014/main" id="{6493EF8F-CCE9-4B2B-A7E6-77DBCC02838A}"/>
              </a:ext>
            </a:extLst>
          </p:cNvPr>
          <p:cNvSpPr>
            <a:spLocks noGrp="1"/>
          </p:cNvSpPr>
          <p:nvPr>
            <p:ph type="pic" sz="quarter" idx="30"/>
          </p:nvPr>
        </p:nvSpPr>
        <p:spPr>
          <a:xfrm>
            <a:off x="8163901" y="1171575"/>
            <a:ext cx="3642338" cy="2407920"/>
          </a:xfrm>
        </p:spPr>
        <p:txBody>
          <a:bodyPr anchor="ctr"/>
          <a:lstStyle>
            <a:lvl1pPr algn="ctr">
              <a:defRPr/>
            </a:lvl1pPr>
          </a:lstStyle>
          <a:p>
            <a:endParaRPr lang="en-US"/>
          </a:p>
        </p:txBody>
      </p:sp>
      <p:sp>
        <p:nvSpPr>
          <p:cNvPr id="27" name="Picture Placeholder 5">
            <a:extLst>
              <a:ext uri="{FF2B5EF4-FFF2-40B4-BE49-F238E27FC236}">
                <a16:creationId xmlns:a16="http://schemas.microsoft.com/office/drawing/2014/main" id="{4D42B27E-18C9-491F-981A-22AFA3A63254}"/>
              </a:ext>
            </a:extLst>
          </p:cNvPr>
          <p:cNvSpPr>
            <a:spLocks noGrp="1"/>
          </p:cNvSpPr>
          <p:nvPr>
            <p:ph type="pic" sz="quarter" idx="31"/>
          </p:nvPr>
        </p:nvSpPr>
        <p:spPr>
          <a:xfrm>
            <a:off x="381001" y="3803650"/>
            <a:ext cx="3642338" cy="2407920"/>
          </a:xfrm>
        </p:spPr>
        <p:txBody>
          <a:bodyPr anchor="ctr"/>
          <a:lstStyle>
            <a:lvl1pPr algn="ctr">
              <a:defRPr/>
            </a:lvl1pPr>
          </a:lstStyle>
          <a:p>
            <a:endParaRPr lang="en-US"/>
          </a:p>
        </p:txBody>
      </p:sp>
      <p:sp>
        <p:nvSpPr>
          <p:cNvPr id="28" name="Picture Placeholder 5">
            <a:extLst>
              <a:ext uri="{FF2B5EF4-FFF2-40B4-BE49-F238E27FC236}">
                <a16:creationId xmlns:a16="http://schemas.microsoft.com/office/drawing/2014/main" id="{1BCAF74B-6018-4C57-A90E-AB54A58B1470}"/>
              </a:ext>
            </a:extLst>
          </p:cNvPr>
          <p:cNvSpPr>
            <a:spLocks noGrp="1"/>
          </p:cNvSpPr>
          <p:nvPr>
            <p:ph type="pic" sz="quarter" idx="32"/>
          </p:nvPr>
        </p:nvSpPr>
        <p:spPr>
          <a:xfrm>
            <a:off x="4272451" y="3803650"/>
            <a:ext cx="3642338" cy="2407920"/>
          </a:xfrm>
        </p:spPr>
        <p:txBody>
          <a:bodyPr anchor="ctr"/>
          <a:lstStyle>
            <a:lvl1pPr algn="ctr">
              <a:defRPr/>
            </a:lvl1pPr>
          </a:lstStyle>
          <a:p>
            <a:endParaRPr lang="en-US"/>
          </a:p>
        </p:txBody>
      </p:sp>
      <p:sp>
        <p:nvSpPr>
          <p:cNvPr id="29" name="Picture Placeholder 5">
            <a:extLst>
              <a:ext uri="{FF2B5EF4-FFF2-40B4-BE49-F238E27FC236}">
                <a16:creationId xmlns:a16="http://schemas.microsoft.com/office/drawing/2014/main" id="{61217ED4-3DF8-4495-9467-ABDA716D4CF1}"/>
              </a:ext>
            </a:extLst>
          </p:cNvPr>
          <p:cNvSpPr>
            <a:spLocks noGrp="1"/>
          </p:cNvSpPr>
          <p:nvPr>
            <p:ph type="pic" sz="quarter" idx="33"/>
          </p:nvPr>
        </p:nvSpPr>
        <p:spPr>
          <a:xfrm>
            <a:off x="8163901" y="3803650"/>
            <a:ext cx="3642338" cy="2407920"/>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6144A2ED-0415-4F97-8542-3AEA900903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3785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11426823" cy="4887912"/>
          </a:xfrm>
        </p:spPr>
        <p:txBody>
          <a:bodyPr anchor="ctr"/>
          <a:lstStyle>
            <a:lvl1pPr algn="ctr">
              <a:defRPr/>
            </a:lvl1pPr>
          </a:lstStyle>
          <a:p>
            <a:endParaRPr lang="en-US"/>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76663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9" name="Left Bracket 8">
            <a:extLst>
              <a:ext uri="{FF2B5EF4-FFF2-40B4-BE49-F238E27FC236}">
                <a16:creationId xmlns:a16="http://schemas.microsoft.com/office/drawing/2014/main" id="{9DB06F89-EAA2-4FFE-B137-881E21A8ABBB}"/>
              </a:ext>
            </a:extLst>
          </p:cNvPr>
          <p:cNvSpPr/>
          <p:nvPr userDrawn="1"/>
        </p:nvSpPr>
        <p:spPr>
          <a:xfrm flipH="1">
            <a:off x="-6" y="1276793"/>
            <a:ext cx="3712033"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2068394" y="2580873"/>
            <a:ext cx="1142892" cy="215444"/>
          </a:xfrm>
          <a:prstGeom prst="rect">
            <a:avLst/>
          </a:prstGeom>
          <a:noFill/>
        </p:spPr>
        <p:txBody>
          <a:bodyPr wrap="square" lIns="0" rIns="0" anchor="ctr">
            <a:spAutoFit/>
          </a:bodyPr>
          <a:lstStyle/>
          <a:p>
            <a:pPr algn="ctr"/>
            <a:r>
              <a:rPr lang="en-US" sz="800" dirty="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696686" y="2580873"/>
            <a:ext cx="961152" cy="215444"/>
          </a:xfrm>
          <a:prstGeom prst="rect">
            <a:avLst/>
          </a:prstGeom>
          <a:noFill/>
        </p:spPr>
        <p:txBody>
          <a:bodyPr wrap="square" lIns="0" rIns="0" anchor="ctr">
            <a:spAutoFit/>
          </a:bodyPr>
          <a:lstStyle/>
          <a:p>
            <a:pPr algn="ctr"/>
            <a:r>
              <a:rPr lang="en-US" sz="800" dirty="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822444" y="1756657"/>
            <a:ext cx="709636" cy="215444"/>
          </a:xfrm>
          <a:prstGeom prst="rect">
            <a:avLst/>
          </a:prstGeom>
          <a:noFill/>
        </p:spPr>
        <p:txBody>
          <a:bodyPr wrap="square" lIns="0" rIns="0" anchor="ctr">
            <a:spAutoFit/>
          </a:bodyPr>
          <a:lstStyle/>
          <a:p>
            <a:pPr algn="ctr"/>
            <a:r>
              <a:rPr lang="en-US" sz="800" dirty="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478178" y="1756657"/>
            <a:ext cx="304800" cy="215444"/>
          </a:xfrm>
          <a:prstGeom prst="rect">
            <a:avLst/>
          </a:prstGeom>
          <a:noFill/>
        </p:spPr>
        <p:txBody>
          <a:bodyPr wrap="square" lIns="0" rIns="0" anchor="ctr">
            <a:spAutoFit/>
          </a:bodyPr>
          <a:lstStyle/>
          <a:p>
            <a:pPr algn="ctr"/>
            <a:r>
              <a:rPr lang="en-US" sz="800" dirty="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381001" y="3405089"/>
            <a:ext cx="709636" cy="215444"/>
          </a:xfrm>
          <a:prstGeom prst="rect">
            <a:avLst/>
          </a:prstGeom>
          <a:noFill/>
        </p:spPr>
        <p:txBody>
          <a:bodyPr wrap="square" lIns="0" rIns="0">
            <a:noAutofit/>
          </a:bodyPr>
          <a:lstStyle/>
          <a:p>
            <a:pPr algn="ctr"/>
            <a:r>
              <a:rPr lang="en-US" sz="800" dirty="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381001" y="4229305"/>
            <a:ext cx="709636" cy="338554"/>
          </a:xfrm>
          <a:prstGeom prst="rect">
            <a:avLst/>
          </a:prstGeom>
          <a:noFill/>
        </p:spPr>
        <p:txBody>
          <a:bodyPr wrap="square" lIns="0" rIns="0">
            <a:noAutofit/>
          </a:bodyPr>
          <a:lstStyle/>
          <a:p>
            <a:pPr algn="ctr"/>
            <a:r>
              <a:rPr lang="en-US" sz="800" dirty="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381001" y="5053521"/>
            <a:ext cx="709636" cy="338554"/>
          </a:xfrm>
          <a:prstGeom prst="rect">
            <a:avLst/>
          </a:prstGeom>
          <a:noFill/>
        </p:spPr>
        <p:txBody>
          <a:bodyPr wrap="square" lIns="0" rIns="0">
            <a:noAutofit/>
          </a:bodyPr>
          <a:lstStyle/>
          <a:p>
            <a:pPr algn="ctr"/>
            <a:r>
              <a:rPr lang="en-US" sz="800" dirty="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381001" y="5877738"/>
            <a:ext cx="709636" cy="215444"/>
          </a:xfrm>
          <a:prstGeom prst="rect">
            <a:avLst/>
          </a:prstGeom>
          <a:noFill/>
        </p:spPr>
        <p:txBody>
          <a:bodyPr wrap="square" lIns="0" rIns="0">
            <a:noAutofit/>
          </a:bodyPr>
          <a:lstStyle/>
          <a:p>
            <a:pPr algn="ctr"/>
            <a:r>
              <a:rPr lang="en-US" sz="800" dirty="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095586" y="3405089"/>
            <a:ext cx="709636" cy="215444"/>
          </a:xfrm>
          <a:prstGeom prst="rect">
            <a:avLst/>
          </a:prstGeom>
          <a:noFill/>
        </p:spPr>
        <p:txBody>
          <a:bodyPr wrap="square" lIns="0" rIns="0">
            <a:noAutofit/>
          </a:bodyPr>
          <a:lstStyle/>
          <a:p>
            <a:pPr algn="ctr"/>
            <a:r>
              <a:rPr lang="en-US" sz="800" dirty="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095586" y="4229305"/>
            <a:ext cx="709636" cy="338554"/>
          </a:xfrm>
          <a:prstGeom prst="rect">
            <a:avLst/>
          </a:prstGeom>
          <a:noFill/>
        </p:spPr>
        <p:txBody>
          <a:bodyPr wrap="square" lIns="0" rIns="0">
            <a:noAutofit/>
          </a:bodyPr>
          <a:lstStyle/>
          <a:p>
            <a:pPr algn="ctr"/>
            <a:r>
              <a:rPr lang="en-US" sz="800" dirty="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1095586" y="5053521"/>
            <a:ext cx="709636" cy="215444"/>
          </a:xfrm>
          <a:prstGeom prst="rect">
            <a:avLst/>
          </a:prstGeom>
          <a:noFill/>
        </p:spPr>
        <p:txBody>
          <a:bodyPr wrap="square" lIns="0" rIns="0">
            <a:noAutofit/>
          </a:bodyPr>
          <a:lstStyle/>
          <a:p>
            <a:pPr algn="ctr"/>
            <a:r>
              <a:rPr lang="en-US" sz="800" dirty="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1095586" y="5877738"/>
            <a:ext cx="709636" cy="215444"/>
          </a:xfrm>
          <a:prstGeom prst="rect">
            <a:avLst/>
          </a:prstGeom>
          <a:noFill/>
        </p:spPr>
        <p:txBody>
          <a:bodyPr wrap="square" lIns="0" rIns="0">
            <a:noAutofit/>
          </a:bodyPr>
          <a:lstStyle/>
          <a:p>
            <a:pPr algn="ctr"/>
            <a:r>
              <a:rPr lang="en-US" sz="800" dirty="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1810171" y="3405089"/>
            <a:ext cx="709636" cy="215444"/>
          </a:xfrm>
          <a:prstGeom prst="rect">
            <a:avLst/>
          </a:prstGeom>
          <a:noFill/>
        </p:spPr>
        <p:txBody>
          <a:bodyPr wrap="square" lIns="0" rIns="0">
            <a:noAutofit/>
          </a:bodyPr>
          <a:lstStyle/>
          <a:p>
            <a:pPr algn="ctr"/>
            <a:r>
              <a:rPr lang="en-US" sz="800" dirty="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1810171" y="4229305"/>
            <a:ext cx="709636" cy="338554"/>
          </a:xfrm>
          <a:prstGeom prst="rect">
            <a:avLst/>
          </a:prstGeom>
          <a:noFill/>
        </p:spPr>
        <p:txBody>
          <a:bodyPr wrap="square" lIns="0" rIns="0">
            <a:noAutofit/>
          </a:bodyPr>
          <a:lstStyle/>
          <a:p>
            <a:pPr algn="ctr"/>
            <a:r>
              <a:rPr lang="en-US" sz="800" dirty="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810171" y="5053521"/>
            <a:ext cx="709636" cy="215444"/>
          </a:xfrm>
          <a:prstGeom prst="rect">
            <a:avLst/>
          </a:prstGeom>
          <a:noFill/>
        </p:spPr>
        <p:txBody>
          <a:bodyPr wrap="square" lIns="0" rIns="0">
            <a:noAutofit/>
          </a:bodyPr>
          <a:lstStyle/>
          <a:p>
            <a:pPr algn="ctr"/>
            <a:r>
              <a:rPr lang="en-US" sz="800" dirty="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810171" y="5877738"/>
            <a:ext cx="709636" cy="215444"/>
          </a:xfrm>
          <a:prstGeom prst="rect">
            <a:avLst/>
          </a:prstGeom>
          <a:noFill/>
        </p:spPr>
        <p:txBody>
          <a:bodyPr wrap="square" lIns="0" rIns="0">
            <a:noAutofit/>
          </a:bodyPr>
          <a:lstStyle/>
          <a:p>
            <a:pPr algn="ctr"/>
            <a:r>
              <a:rPr lang="en-US" sz="800" dirty="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2524756" y="3405089"/>
            <a:ext cx="709636" cy="215444"/>
          </a:xfrm>
          <a:prstGeom prst="rect">
            <a:avLst/>
          </a:prstGeom>
          <a:noFill/>
        </p:spPr>
        <p:txBody>
          <a:bodyPr wrap="square" lIns="0" rIns="0">
            <a:noAutofit/>
          </a:bodyPr>
          <a:lstStyle/>
          <a:p>
            <a:pPr algn="ctr"/>
            <a:r>
              <a:rPr lang="en-US" sz="800" dirty="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2524756" y="4229305"/>
            <a:ext cx="709636" cy="338554"/>
          </a:xfrm>
          <a:prstGeom prst="rect">
            <a:avLst/>
          </a:prstGeom>
          <a:noFill/>
        </p:spPr>
        <p:txBody>
          <a:bodyPr wrap="square" lIns="0" rIns="0">
            <a:noAutofit/>
          </a:bodyPr>
          <a:lstStyle/>
          <a:p>
            <a:pPr algn="ctr"/>
            <a:r>
              <a:rPr lang="en-US" sz="800" dirty="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2524756" y="5053521"/>
            <a:ext cx="709636" cy="338554"/>
          </a:xfrm>
          <a:prstGeom prst="rect">
            <a:avLst/>
          </a:prstGeom>
          <a:noFill/>
        </p:spPr>
        <p:txBody>
          <a:bodyPr wrap="square" lIns="0" rIns="0">
            <a:noAutofit/>
          </a:bodyPr>
          <a:lstStyle/>
          <a:p>
            <a:pPr algn="ctr"/>
            <a:r>
              <a:rPr lang="en-US" sz="800" dirty="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2524756" y="5877738"/>
            <a:ext cx="709636" cy="215444"/>
          </a:xfrm>
          <a:prstGeom prst="rect">
            <a:avLst/>
          </a:prstGeom>
          <a:noFill/>
        </p:spPr>
        <p:txBody>
          <a:bodyPr wrap="square" lIns="0" rIns="0">
            <a:noAutofit/>
          </a:bodyPr>
          <a:lstStyle/>
          <a:p>
            <a:pPr algn="ctr"/>
            <a:r>
              <a:rPr lang="en-US" sz="800" dirty="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3239341"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3239341" y="4229305"/>
            <a:ext cx="709636" cy="215444"/>
          </a:xfrm>
          <a:prstGeom prst="rect">
            <a:avLst/>
          </a:prstGeom>
          <a:noFill/>
        </p:spPr>
        <p:txBody>
          <a:bodyPr wrap="square" lIns="0" rIns="0">
            <a:noAutofit/>
          </a:bodyPr>
          <a:lstStyle/>
          <a:p>
            <a:pPr algn="ctr"/>
            <a:r>
              <a:rPr lang="en-US" sz="800" dirty="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3239341" y="5053521"/>
            <a:ext cx="709636" cy="215444"/>
          </a:xfrm>
          <a:prstGeom prst="rect">
            <a:avLst/>
          </a:prstGeom>
          <a:noFill/>
        </p:spPr>
        <p:txBody>
          <a:bodyPr wrap="square" lIns="0" rIns="0">
            <a:noAutofit/>
          </a:bodyPr>
          <a:lstStyle/>
          <a:p>
            <a:pPr algn="ctr"/>
            <a:r>
              <a:rPr lang="en-US" sz="800" dirty="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3239341" y="5877738"/>
            <a:ext cx="709636" cy="215444"/>
          </a:xfrm>
          <a:prstGeom prst="rect">
            <a:avLst/>
          </a:prstGeom>
          <a:noFill/>
        </p:spPr>
        <p:txBody>
          <a:bodyPr wrap="square" lIns="0" rIns="0">
            <a:noAutofit/>
          </a:bodyPr>
          <a:lstStyle/>
          <a:p>
            <a:pPr algn="ctr"/>
            <a:r>
              <a:rPr lang="en-US" sz="800" dirty="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6097681" y="3405089"/>
            <a:ext cx="709636" cy="215444"/>
          </a:xfrm>
          <a:prstGeom prst="rect">
            <a:avLst/>
          </a:prstGeom>
          <a:noFill/>
        </p:spPr>
        <p:txBody>
          <a:bodyPr wrap="square" lIns="0" rIns="0">
            <a:noAutofit/>
          </a:bodyPr>
          <a:lstStyle/>
          <a:p>
            <a:pPr algn="ctr"/>
            <a:r>
              <a:rPr lang="en-US" sz="800" dirty="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6097681" y="4229305"/>
            <a:ext cx="709636" cy="338554"/>
          </a:xfrm>
          <a:prstGeom prst="rect">
            <a:avLst/>
          </a:prstGeom>
          <a:noFill/>
        </p:spPr>
        <p:txBody>
          <a:bodyPr wrap="square" lIns="0" rIns="0">
            <a:noAutofit/>
          </a:bodyPr>
          <a:lstStyle/>
          <a:p>
            <a:pPr algn="ctr"/>
            <a:r>
              <a:rPr lang="en-US" sz="800" dirty="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6097681" y="5053521"/>
            <a:ext cx="709636" cy="215444"/>
          </a:xfrm>
          <a:prstGeom prst="rect">
            <a:avLst/>
          </a:prstGeom>
          <a:noFill/>
        </p:spPr>
        <p:txBody>
          <a:bodyPr wrap="square" lIns="0" rIns="0">
            <a:noAutofit/>
          </a:bodyPr>
          <a:lstStyle/>
          <a:p>
            <a:pPr algn="ctr"/>
            <a:r>
              <a:rPr lang="en-US" sz="800" dirty="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6097681" y="2580873"/>
            <a:ext cx="709636" cy="338554"/>
          </a:xfrm>
          <a:prstGeom prst="rect">
            <a:avLst/>
          </a:prstGeom>
          <a:noFill/>
        </p:spPr>
        <p:txBody>
          <a:bodyPr wrap="square" lIns="0" rIns="0">
            <a:noAutofit/>
          </a:bodyPr>
          <a:lstStyle/>
          <a:p>
            <a:pPr algn="ctr"/>
            <a:r>
              <a:rPr lang="en-US" sz="800" dirty="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6097681" y="1756657"/>
            <a:ext cx="709636" cy="215444"/>
          </a:xfrm>
          <a:prstGeom prst="rect">
            <a:avLst/>
          </a:prstGeom>
          <a:noFill/>
        </p:spPr>
        <p:txBody>
          <a:bodyPr wrap="square" lIns="0" rIns="0">
            <a:noAutofit/>
          </a:bodyPr>
          <a:lstStyle/>
          <a:p>
            <a:pPr algn="ctr"/>
            <a:r>
              <a:rPr lang="en-US" sz="800" dirty="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6097681" y="5877738"/>
            <a:ext cx="709636" cy="215444"/>
          </a:xfrm>
          <a:prstGeom prst="rect">
            <a:avLst/>
          </a:prstGeom>
          <a:noFill/>
        </p:spPr>
        <p:txBody>
          <a:bodyPr wrap="square" lIns="0" rIns="0">
            <a:noAutofit/>
          </a:bodyPr>
          <a:lstStyle/>
          <a:p>
            <a:pPr algn="ctr"/>
            <a:r>
              <a:rPr lang="en-US" sz="800" dirty="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6812266" y="3405089"/>
            <a:ext cx="709636" cy="338554"/>
          </a:xfrm>
          <a:prstGeom prst="rect">
            <a:avLst/>
          </a:prstGeom>
          <a:noFill/>
        </p:spPr>
        <p:txBody>
          <a:bodyPr wrap="square" lIns="0" rIns="0">
            <a:noAutofit/>
          </a:bodyPr>
          <a:lstStyle/>
          <a:p>
            <a:pPr algn="ctr"/>
            <a:r>
              <a:rPr lang="en-US" sz="800" dirty="0">
                <a:solidFill>
                  <a:schemeClr val="tx1"/>
                </a:solidFill>
              </a:rPr>
              <a:t>Complete </a:t>
            </a:r>
          </a:p>
          <a:p>
            <a:pPr algn="ctr"/>
            <a:r>
              <a:rPr lang="en-US" sz="800" dirty="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6812266" y="4229305"/>
            <a:ext cx="709636" cy="338554"/>
          </a:xfrm>
          <a:prstGeom prst="rect">
            <a:avLst/>
          </a:prstGeom>
          <a:noFill/>
        </p:spPr>
        <p:txBody>
          <a:bodyPr wrap="square" lIns="0" rIns="0">
            <a:noAutofit/>
          </a:bodyPr>
          <a:lstStyle/>
          <a:p>
            <a:pPr algn="ctr"/>
            <a:r>
              <a:rPr lang="en-US" sz="800" dirty="0">
                <a:solidFill>
                  <a:schemeClr val="tx1"/>
                </a:solidFill>
              </a:rPr>
              <a:t>Document </a:t>
            </a:r>
            <a:br>
              <a:rPr lang="en-US" sz="800" dirty="0">
                <a:solidFill>
                  <a:schemeClr val="tx1"/>
                </a:solidFill>
              </a:rPr>
            </a:br>
            <a:endParaRPr lang="en-US" sz="800" dirty="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812266" y="5053521"/>
            <a:ext cx="709636" cy="215444"/>
          </a:xfrm>
          <a:prstGeom prst="rect">
            <a:avLst/>
          </a:prstGeom>
          <a:noFill/>
        </p:spPr>
        <p:txBody>
          <a:bodyPr wrap="square" lIns="0" rIns="0">
            <a:noAutofit/>
          </a:bodyPr>
          <a:lstStyle/>
          <a:p>
            <a:pPr algn="ctr"/>
            <a:r>
              <a:rPr lang="en-US" sz="800" dirty="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6812266" y="2580873"/>
            <a:ext cx="709636" cy="215444"/>
          </a:xfrm>
          <a:prstGeom prst="rect">
            <a:avLst/>
          </a:prstGeom>
          <a:noFill/>
        </p:spPr>
        <p:txBody>
          <a:bodyPr wrap="square" lIns="0" rIns="0">
            <a:noAutofit/>
          </a:bodyPr>
          <a:lstStyle/>
          <a:p>
            <a:pPr algn="ctr"/>
            <a:r>
              <a:rPr lang="en-US" sz="800" dirty="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812266" y="1756657"/>
            <a:ext cx="709636" cy="215444"/>
          </a:xfrm>
          <a:prstGeom prst="rect">
            <a:avLst/>
          </a:prstGeom>
          <a:noFill/>
        </p:spPr>
        <p:txBody>
          <a:bodyPr wrap="square" lIns="0" rIns="0">
            <a:noAutofit/>
          </a:bodyPr>
          <a:lstStyle/>
          <a:p>
            <a:pPr algn="ctr"/>
            <a:r>
              <a:rPr lang="en-US" sz="800" dirty="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812266" y="5877738"/>
            <a:ext cx="709636" cy="215444"/>
          </a:xfrm>
          <a:prstGeom prst="rect">
            <a:avLst/>
          </a:prstGeom>
          <a:noFill/>
        </p:spPr>
        <p:txBody>
          <a:bodyPr wrap="square" lIns="0" rIns="0">
            <a:noAutofit/>
          </a:bodyPr>
          <a:lstStyle/>
          <a:p>
            <a:pPr algn="ctr"/>
            <a:r>
              <a:rPr lang="en-US" sz="800" dirty="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7526851" y="3405089"/>
            <a:ext cx="709636" cy="338554"/>
          </a:xfrm>
          <a:prstGeom prst="rect">
            <a:avLst/>
          </a:prstGeom>
          <a:noFill/>
        </p:spPr>
        <p:txBody>
          <a:bodyPr wrap="square" lIns="0" rIns="0">
            <a:noAutofit/>
          </a:bodyPr>
          <a:lstStyle/>
          <a:p>
            <a:pPr algn="ctr"/>
            <a:r>
              <a:rPr lang="en-US" sz="800" dirty="0">
                <a:solidFill>
                  <a:schemeClr val="tx1"/>
                </a:solidFill>
              </a:rPr>
              <a:t>Contact</a:t>
            </a:r>
          </a:p>
          <a:p>
            <a:pPr algn="ctr"/>
            <a:r>
              <a:rPr lang="en-US" sz="800" dirty="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7526851" y="4229305"/>
            <a:ext cx="709636" cy="215444"/>
          </a:xfrm>
          <a:prstGeom prst="rect">
            <a:avLst/>
          </a:prstGeom>
          <a:noFill/>
        </p:spPr>
        <p:txBody>
          <a:bodyPr wrap="square" lIns="0" rIns="0">
            <a:noAutofit/>
          </a:bodyPr>
          <a:lstStyle/>
          <a:p>
            <a:pPr algn="ctr"/>
            <a:r>
              <a:rPr lang="en-US" sz="800" dirty="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7526851" y="5053521"/>
            <a:ext cx="709636" cy="215444"/>
          </a:xfrm>
          <a:prstGeom prst="rect">
            <a:avLst/>
          </a:prstGeom>
          <a:noFill/>
        </p:spPr>
        <p:txBody>
          <a:bodyPr wrap="square" lIns="0" rIns="0">
            <a:noAutofit/>
          </a:bodyPr>
          <a:lstStyle/>
          <a:p>
            <a:pPr algn="ctr"/>
            <a:r>
              <a:rPr lang="en-US" sz="800" dirty="0">
                <a:solidFill>
                  <a:schemeClr val="tx1"/>
                </a:solidFill>
              </a:rPr>
              <a:t>First-</a:t>
            </a:r>
            <a:r>
              <a:rPr lang="en-US" sz="800" dirty="0" err="1">
                <a:solidFill>
                  <a:schemeClr val="tx1"/>
                </a:solidFill>
              </a:rPr>
              <a:t>onebox</a:t>
            </a:r>
            <a:endParaRPr lang="en-US" sz="800" dirty="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7526851" y="2580873"/>
            <a:ext cx="709636" cy="338554"/>
          </a:xfrm>
          <a:prstGeom prst="rect">
            <a:avLst/>
          </a:prstGeom>
          <a:noFill/>
        </p:spPr>
        <p:txBody>
          <a:bodyPr wrap="square" lIns="0" rIns="0">
            <a:noAutofit/>
          </a:bodyPr>
          <a:lstStyle/>
          <a:p>
            <a:pPr algn="ctr"/>
            <a:r>
              <a:rPr lang="en-US" sz="800" dirty="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7526851" y="1756657"/>
            <a:ext cx="709636" cy="215444"/>
          </a:xfrm>
          <a:prstGeom prst="rect">
            <a:avLst/>
          </a:prstGeom>
          <a:noFill/>
        </p:spPr>
        <p:txBody>
          <a:bodyPr wrap="square" lIns="0" rIns="0">
            <a:noAutofit/>
          </a:bodyPr>
          <a:lstStyle/>
          <a:p>
            <a:pPr algn="ctr"/>
            <a:r>
              <a:rPr lang="en-US" sz="800" dirty="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7526851" y="5877738"/>
            <a:ext cx="709636" cy="215444"/>
          </a:xfrm>
          <a:prstGeom prst="rect">
            <a:avLst/>
          </a:prstGeom>
          <a:noFill/>
        </p:spPr>
        <p:txBody>
          <a:bodyPr wrap="square" lIns="0" rIns="0">
            <a:noAutofit/>
          </a:bodyPr>
          <a:lstStyle/>
          <a:p>
            <a:pPr algn="ctr"/>
            <a:r>
              <a:rPr lang="en-US" sz="800" dirty="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10385191" y="3405089"/>
            <a:ext cx="709636" cy="215444"/>
          </a:xfrm>
          <a:prstGeom prst="rect">
            <a:avLst/>
          </a:prstGeom>
          <a:noFill/>
        </p:spPr>
        <p:txBody>
          <a:bodyPr wrap="square" lIns="0" rIns="0">
            <a:noAutofit/>
          </a:bodyPr>
          <a:lstStyle/>
          <a:p>
            <a:pPr algn="ctr"/>
            <a:r>
              <a:rPr lang="en-US" sz="800" dirty="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10385191" y="4229305"/>
            <a:ext cx="709636" cy="215444"/>
          </a:xfrm>
          <a:prstGeom prst="rect">
            <a:avLst/>
          </a:prstGeom>
          <a:noFill/>
        </p:spPr>
        <p:txBody>
          <a:bodyPr wrap="square" lIns="0" rIns="0">
            <a:noAutofit/>
          </a:bodyPr>
          <a:lstStyle/>
          <a:p>
            <a:pPr algn="ctr"/>
            <a:r>
              <a:rPr lang="en-US" sz="800" dirty="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10385191" y="5053521"/>
            <a:ext cx="709636" cy="215444"/>
          </a:xfrm>
          <a:prstGeom prst="rect">
            <a:avLst/>
          </a:prstGeom>
          <a:noFill/>
        </p:spPr>
        <p:txBody>
          <a:bodyPr wrap="square" lIns="0" rIns="0">
            <a:noAutofit/>
          </a:bodyPr>
          <a:lstStyle/>
          <a:p>
            <a:pPr algn="ctr"/>
            <a:r>
              <a:rPr lang="en-US" sz="800" dirty="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10385191" y="2580873"/>
            <a:ext cx="709636" cy="338554"/>
          </a:xfrm>
          <a:prstGeom prst="rect">
            <a:avLst/>
          </a:prstGeom>
          <a:noFill/>
        </p:spPr>
        <p:txBody>
          <a:bodyPr wrap="square" lIns="0" rIns="0">
            <a:noAutofit/>
          </a:bodyPr>
          <a:lstStyle/>
          <a:p>
            <a:pPr algn="ctr"/>
            <a:r>
              <a:rPr lang="en-US" sz="800" dirty="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10385191" y="1756657"/>
            <a:ext cx="709636" cy="338554"/>
          </a:xfrm>
          <a:prstGeom prst="rect">
            <a:avLst/>
          </a:prstGeom>
          <a:noFill/>
        </p:spPr>
        <p:txBody>
          <a:bodyPr wrap="square" lIns="0" rIns="0">
            <a:noAutofit/>
          </a:bodyPr>
          <a:lstStyle/>
          <a:p>
            <a:pPr algn="ctr"/>
            <a:r>
              <a:rPr lang="en-US" sz="800" dirty="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1099777" y="5877738"/>
            <a:ext cx="709636" cy="338554"/>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3953926" y="3405089"/>
            <a:ext cx="709636" cy="338554"/>
          </a:xfrm>
          <a:prstGeom prst="rect">
            <a:avLst/>
          </a:prstGeom>
          <a:noFill/>
        </p:spPr>
        <p:txBody>
          <a:bodyPr wrap="square" lIns="0" rIns="0">
            <a:noAutofit/>
          </a:bodyPr>
          <a:lstStyle/>
          <a:p>
            <a:pPr algn="ctr"/>
            <a:r>
              <a:rPr lang="en-US" sz="800" dirty="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3953926" y="4229305"/>
            <a:ext cx="709636" cy="215444"/>
          </a:xfrm>
          <a:prstGeom prst="rect">
            <a:avLst/>
          </a:prstGeom>
          <a:noFill/>
        </p:spPr>
        <p:txBody>
          <a:bodyPr wrap="square" lIns="0" rIns="0">
            <a:noAutofit/>
          </a:bodyPr>
          <a:lstStyle/>
          <a:p>
            <a:pPr algn="ctr"/>
            <a:r>
              <a:rPr lang="en-US" sz="800" dirty="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953926" y="5053521"/>
            <a:ext cx="709636" cy="215444"/>
          </a:xfrm>
          <a:prstGeom prst="rect">
            <a:avLst/>
          </a:prstGeom>
          <a:noFill/>
        </p:spPr>
        <p:txBody>
          <a:bodyPr wrap="square" lIns="0" rIns="0">
            <a:noAutofit/>
          </a:bodyPr>
          <a:lstStyle/>
          <a:p>
            <a:pPr algn="ctr"/>
            <a:r>
              <a:rPr lang="en-US" sz="800" dirty="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3953926" y="2580873"/>
            <a:ext cx="709636" cy="215444"/>
          </a:xfrm>
          <a:prstGeom prst="rect">
            <a:avLst/>
          </a:prstGeom>
          <a:noFill/>
        </p:spPr>
        <p:txBody>
          <a:bodyPr wrap="square" lIns="0" rIns="0">
            <a:noAutofit/>
          </a:bodyPr>
          <a:lstStyle/>
          <a:p>
            <a:pPr algn="ctr"/>
            <a:r>
              <a:rPr lang="en-US" sz="800" dirty="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953926" y="1756657"/>
            <a:ext cx="709636" cy="215444"/>
          </a:xfrm>
          <a:prstGeom prst="rect">
            <a:avLst/>
          </a:prstGeom>
          <a:noFill/>
        </p:spPr>
        <p:txBody>
          <a:bodyPr wrap="square" lIns="0" rIns="0">
            <a:noAutofit/>
          </a:bodyPr>
          <a:lstStyle/>
          <a:p>
            <a:pPr algn="ctr"/>
            <a:r>
              <a:rPr lang="en-US" sz="800" dirty="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953926" y="5877738"/>
            <a:ext cx="709636" cy="215444"/>
          </a:xfrm>
          <a:prstGeom prst="rect">
            <a:avLst/>
          </a:prstGeom>
          <a:noFill/>
        </p:spPr>
        <p:txBody>
          <a:bodyPr wrap="square" lIns="0" rIns="0">
            <a:noAutofit/>
          </a:bodyPr>
          <a:lstStyle/>
          <a:p>
            <a:pPr algn="ctr"/>
            <a:r>
              <a:rPr lang="en-US" sz="800" dirty="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5383096"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5383096" y="4229305"/>
            <a:ext cx="709636" cy="215444"/>
          </a:xfrm>
          <a:prstGeom prst="rect">
            <a:avLst/>
          </a:prstGeom>
          <a:noFill/>
        </p:spPr>
        <p:txBody>
          <a:bodyPr wrap="square" lIns="0" rIns="0">
            <a:noAutofit/>
          </a:bodyPr>
          <a:lstStyle/>
          <a:p>
            <a:pPr algn="ctr"/>
            <a:r>
              <a:rPr lang="en-US" sz="800" dirty="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5383096" y="5053521"/>
            <a:ext cx="709636" cy="215444"/>
          </a:xfrm>
          <a:prstGeom prst="rect">
            <a:avLst/>
          </a:prstGeom>
          <a:noFill/>
        </p:spPr>
        <p:txBody>
          <a:bodyPr wrap="square" lIns="0" rIns="0">
            <a:noAutofit/>
          </a:bodyPr>
          <a:lstStyle/>
          <a:p>
            <a:pPr algn="ctr"/>
            <a:r>
              <a:rPr lang="en-US" sz="800" dirty="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5383096" y="2580873"/>
            <a:ext cx="709636" cy="215444"/>
          </a:xfrm>
          <a:prstGeom prst="rect">
            <a:avLst/>
          </a:prstGeom>
          <a:noFill/>
        </p:spPr>
        <p:txBody>
          <a:bodyPr wrap="square" lIns="0" rIns="0">
            <a:noAutofit/>
          </a:bodyPr>
          <a:lstStyle/>
          <a:p>
            <a:pPr algn="ctr"/>
            <a:r>
              <a:rPr lang="en-US" sz="800" dirty="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5383096" y="1756657"/>
            <a:ext cx="709636" cy="338554"/>
          </a:xfrm>
          <a:prstGeom prst="rect">
            <a:avLst/>
          </a:prstGeom>
          <a:noFill/>
        </p:spPr>
        <p:txBody>
          <a:bodyPr wrap="square" lIns="0" rIns="0">
            <a:noAutofit/>
          </a:bodyPr>
          <a:lstStyle/>
          <a:p>
            <a:pPr algn="ctr"/>
            <a:r>
              <a:rPr lang="en-US" sz="800" dirty="0">
                <a:solidFill>
                  <a:schemeClr val="tx1"/>
                </a:solidFill>
              </a:rPr>
              <a:t>Advanced </a:t>
            </a:r>
          </a:p>
          <a:p>
            <a:pPr algn="ctr"/>
            <a:r>
              <a:rPr lang="en-US" sz="800" dirty="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5383096" y="5877738"/>
            <a:ext cx="709636" cy="215444"/>
          </a:xfrm>
          <a:prstGeom prst="rect">
            <a:avLst/>
          </a:prstGeom>
          <a:noFill/>
        </p:spPr>
        <p:txBody>
          <a:bodyPr wrap="square" lIns="0" rIns="0">
            <a:noAutofit/>
          </a:bodyPr>
          <a:lstStyle/>
          <a:p>
            <a:pPr algn="ctr"/>
            <a:r>
              <a:rPr lang="en-US" sz="800" dirty="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4668511"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4668511" y="4229305"/>
            <a:ext cx="709636" cy="338554"/>
          </a:xfrm>
          <a:prstGeom prst="rect">
            <a:avLst/>
          </a:prstGeom>
          <a:noFill/>
        </p:spPr>
        <p:txBody>
          <a:bodyPr wrap="square" lIns="0" rIns="0">
            <a:noAutofit/>
          </a:bodyPr>
          <a:lstStyle/>
          <a:p>
            <a:pPr algn="ctr"/>
            <a:r>
              <a:rPr lang="en-US" sz="800" dirty="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4668511" y="5053521"/>
            <a:ext cx="709636" cy="215444"/>
          </a:xfrm>
          <a:prstGeom prst="rect">
            <a:avLst/>
          </a:prstGeom>
          <a:noFill/>
        </p:spPr>
        <p:txBody>
          <a:bodyPr wrap="square" lIns="0" rIns="0">
            <a:noAutofit/>
          </a:bodyPr>
          <a:lstStyle/>
          <a:p>
            <a:pPr algn="ctr"/>
            <a:r>
              <a:rPr lang="en-US" sz="800" dirty="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4668511" y="2580873"/>
            <a:ext cx="709636" cy="215444"/>
          </a:xfrm>
          <a:prstGeom prst="rect">
            <a:avLst/>
          </a:prstGeom>
          <a:noFill/>
        </p:spPr>
        <p:txBody>
          <a:bodyPr wrap="square" lIns="0" rIns="0">
            <a:noAutofit/>
          </a:bodyPr>
          <a:lstStyle/>
          <a:p>
            <a:pPr algn="ctr"/>
            <a:r>
              <a:rPr lang="en-US" sz="800" dirty="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4668511" y="1756657"/>
            <a:ext cx="709636" cy="215444"/>
          </a:xfrm>
          <a:prstGeom prst="rect">
            <a:avLst/>
          </a:prstGeom>
          <a:noFill/>
        </p:spPr>
        <p:txBody>
          <a:bodyPr wrap="square" lIns="0" rIns="0">
            <a:noAutofit/>
          </a:bodyPr>
          <a:lstStyle/>
          <a:p>
            <a:pPr algn="ctr"/>
            <a:r>
              <a:rPr lang="en-US" sz="800" dirty="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4668511" y="5877738"/>
            <a:ext cx="709636" cy="215444"/>
          </a:xfrm>
          <a:prstGeom prst="rect">
            <a:avLst/>
          </a:prstGeom>
          <a:noFill/>
        </p:spPr>
        <p:txBody>
          <a:bodyPr wrap="square" lIns="0" rIns="0">
            <a:noAutofit/>
          </a:bodyPr>
          <a:lstStyle/>
          <a:p>
            <a:pPr algn="ctr"/>
            <a:r>
              <a:rPr lang="en-US" sz="800" dirty="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8241436" y="3405089"/>
            <a:ext cx="709636" cy="338554"/>
          </a:xfrm>
          <a:prstGeom prst="rect">
            <a:avLst/>
          </a:prstGeom>
          <a:noFill/>
        </p:spPr>
        <p:txBody>
          <a:bodyPr wrap="square" lIns="0" rIns="0">
            <a:noAutofit/>
          </a:bodyPr>
          <a:lstStyle/>
          <a:p>
            <a:pPr algn="ctr"/>
            <a:r>
              <a:rPr lang="en-US" sz="800" dirty="0">
                <a:solidFill>
                  <a:schemeClr val="tx1"/>
                </a:solidFill>
              </a:rPr>
              <a:t>Contact </a:t>
            </a:r>
          </a:p>
          <a:p>
            <a:pPr algn="ctr"/>
            <a:r>
              <a:rPr lang="en-US" sz="800" dirty="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8241436" y="4229305"/>
            <a:ext cx="709636" cy="338554"/>
          </a:xfrm>
          <a:prstGeom prst="rect">
            <a:avLst/>
          </a:prstGeom>
          <a:noFill/>
        </p:spPr>
        <p:txBody>
          <a:bodyPr wrap="square" lIns="0" rIns="0">
            <a:noAutofit/>
          </a:bodyPr>
          <a:lstStyle/>
          <a:p>
            <a:pPr algn="ctr"/>
            <a:r>
              <a:rPr lang="en-US" sz="800" dirty="0">
                <a:solidFill>
                  <a:schemeClr val="tx1"/>
                </a:solidFill>
              </a:rPr>
              <a:t>Ease </a:t>
            </a:r>
          </a:p>
          <a:p>
            <a:pPr algn="ctr"/>
            <a:r>
              <a:rPr lang="en-US" sz="800" dirty="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8241436" y="5053521"/>
            <a:ext cx="709636" cy="215444"/>
          </a:xfrm>
          <a:prstGeom prst="rect">
            <a:avLst/>
          </a:prstGeom>
          <a:noFill/>
        </p:spPr>
        <p:txBody>
          <a:bodyPr wrap="square" lIns="0" rIns="0">
            <a:noAutofit/>
          </a:bodyPr>
          <a:lstStyle/>
          <a:p>
            <a:pPr algn="ctr"/>
            <a:r>
              <a:rPr lang="en-US" sz="800" dirty="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8241436" y="2580873"/>
            <a:ext cx="709636" cy="215444"/>
          </a:xfrm>
          <a:prstGeom prst="rect">
            <a:avLst/>
          </a:prstGeom>
          <a:noFill/>
        </p:spPr>
        <p:txBody>
          <a:bodyPr wrap="square" lIns="0" rIns="0">
            <a:noAutofit/>
          </a:bodyPr>
          <a:lstStyle/>
          <a:p>
            <a:pPr algn="ctr"/>
            <a:r>
              <a:rPr lang="en-US" sz="800" dirty="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8241436" y="1756657"/>
            <a:ext cx="709636" cy="338554"/>
          </a:xfrm>
          <a:prstGeom prst="rect">
            <a:avLst/>
          </a:prstGeom>
          <a:noFill/>
        </p:spPr>
        <p:txBody>
          <a:bodyPr wrap="square" lIns="0" rIns="0">
            <a:noAutofit/>
          </a:bodyPr>
          <a:lstStyle/>
          <a:p>
            <a:pPr algn="ctr"/>
            <a:r>
              <a:rPr lang="en-US" sz="800" dirty="0">
                <a:solidFill>
                  <a:schemeClr val="tx1"/>
                </a:solidFill>
              </a:rPr>
              <a:t>Alert </a:t>
            </a:r>
          </a:p>
          <a:p>
            <a:pPr algn="ctr"/>
            <a:r>
              <a:rPr lang="en-US" sz="800" dirty="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8241436" y="5877738"/>
            <a:ext cx="709636" cy="215444"/>
          </a:xfrm>
          <a:prstGeom prst="rect">
            <a:avLst/>
          </a:prstGeom>
          <a:noFill/>
        </p:spPr>
        <p:txBody>
          <a:bodyPr wrap="square" lIns="0" rIns="0">
            <a:noAutofit/>
          </a:bodyPr>
          <a:lstStyle/>
          <a:p>
            <a:pPr algn="ctr"/>
            <a:r>
              <a:rPr lang="en-US" sz="800" dirty="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9670606" y="3405089"/>
            <a:ext cx="709636" cy="215444"/>
          </a:xfrm>
          <a:prstGeom prst="rect">
            <a:avLst/>
          </a:prstGeom>
          <a:noFill/>
        </p:spPr>
        <p:txBody>
          <a:bodyPr wrap="square" lIns="0" rIns="0">
            <a:noAutofit/>
          </a:bodyPr>
          <a:lstStyle/>
          <a:p>
            <a:pPr algn="ctr"/>
            <a:r>
              <a:rPr lang="en-US" sz="800" dirty="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9670606" y="4229305"/>
            <a:ext cx="709636" cy="215444"/>
          </a:xfrm>
          <a:prstGeom prst="rect">
            <a:avLst/>
          </a:prstGeom>
          <a:noFill/>
        </p:spPr>
        <p:txBody>
          <a:bodyPr wrap="square" lIns="0" rIns="0">
            <a:noAutofit/>
          </a:bodyPr>
          <a:lstStyle/>
          <a:p>
            <a:pPr algn="ctr"/>
            <a:r>
              <a:rPr lang="en-US" sz="800" dirty="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9670606" y="5053521"/>
            <a:ext cx="709636" cy="215444"/>
          </a:xfrm>
          <a:prstGeom prst="rect">
            <a:avLst/>
          </a:prstGeom>
          <a:noFill/>
        </p:spPr>
        <p:txBody>
          <a:bodyPr wrap="square" lIns="0" rIns="0">
            <a:noAutofit/>
          </a:bodyPr>
          <a:lstStyle/>
          <a:p>
            <a:pPr algn="ctr"/>
            <a:r>
              <a:rPr lang="en-US" sz="800" dirty="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9670606" y="2580873"/>
            <a:ext cx="709636" cy="338554"/>
          </a:xfrm>
          <a:prstGeom prst="rect">
            <a:avLst/>
          </a:prstGeom>
          <a:noFill/>
        </p:spPr>
        <p:txBody>
          <a:bodyPr wrap="square" lIns="0" rIns="0">
            <a:noAutofit/>
          </a:bodyPr>
          <a:lstStyle/>
          <a:p>
            <a:pPr algn="ctr"/>
            <a:r>
              <a:rPr lang="en-US" sz="800" dirty="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9670606" y="1756657"/>
            <a:ext cx="709636" cy="215444"/>
          </a:xfrm>
          <a:prstGeom prst="rect">
            <a:avLst/>
          </a:prstGeom>
          <a:noFill/>
        </p:spPr>
        <p:txBody>
          <a:bodyPr wrap="square" lIns="0" rIns="0">
            <a:noAutofit/>
          </a:bodyPr>
          <a:lstStyle/>
          <a:p>
            <a:pPr algn="ctr"/>
            <a:r>
              <a:rPr lang="en-US" sz="800" dirty="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10385191" y="5877738"/>
            <a:ext cx="709636" cy="215444"/>
          </a:xfrm>
          <a:prstGeom prst="rect">
            <a:avLst/>
          </a:prstGeom>
          <a:noFill/>
        </p:spPr>
        <p:txBody>
          <a:bodyPr wrap="square" lIns="0" rIns="0">
            <a:noAutofit/>
          </a:bodyPr>
          <a:lstStyle/>
          <a:p>
            <a:pPr algn="ctr"/>
            <a:r>
              <a:rPr lang="en-US" sz="800" dirty="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8956021" y="3405089"/>
            <a:ext cx="709636" cy="215444"/>
          </a:xfrm>
          <a:prstGeom prst="rect">
            <a:avLst/>
          </a:prstGeom>
          <a:noFill/>
        </p:spPr>
        <p:txBody>
          <a:bodyPr wrap="square" lIns="0" rIns="0">
            <a:noAutofit/>
          </a:bodyPr>
          <a:lstStyle/>
          <a:p>
            <a:pPr algn="ctr"/>
            <a:r>
              <a:rPr lang="en-US" sz="800" dirty="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8956021" y="4229305"/>
            <a:ext cx="709636" cy="215444"/>
          </a:xfrm>
          <a:prstGeom prst="rect">
            <a:avLst/>
          </a:prstGeom>
          <a:noFill/>
        </p:spPr>
        <p:txBody>
          <a:bodyPr wrap="square" lIns="0" rIns="0">
            <a:noAutofit/>
          </a:bodyPr>
          <a:lstStyle/>
          <a:p>
            <a:pPr algn="ctr"/>
            <a:r>
              <a:rPr lang="en-US" sz="800" dirty="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956021" y="5053521"/>
            <a:ext cx="709636" cy="338554"/>
          </a:xfrm>
          <a:prstGeom prst="rect">
            <a:avLst/>
          </a:prstGeom>
          <a:noFill/>
        </p:spPr>
        <p:txBody>
          <a:bodyPr wrap="square" lIns="0" rIns="0">
            <a:noAutofit/>
          </a:bodyPr>
          <a:lstStyle/>
          <a:p>
            <a:pPr algn="ctr"/>
            <a:r>
              <a:rPr lang="en-US" sz="800" dirty="0">
                <a:solidFill>
                  <a:schemeClr val="tx1"/>
                </a:solidFill>
              </a:rPr>
              <a:t>First-reply-</a:t>
            </a:r>
          </a:p>
          <a:p>
            <a:pPr algn="ctr"/>
            <a:r>
              <a:rPr lang="en-US" sz="800" dirty="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8956021" y="2580873"/>
            <a:ext cx="709636" cy="215444"/>
          </a:xfrm>
          <a:prstGeom prst="rect">
            <a:avLst/>
          </a:prstGeom>
          <a:noFill/>
        </p:spPr>
        <p:txBody>
          <a:bodyPr wrap="square" lIns="0" rIns="0">
            <a:noAutofit/>
          </a:bodyPr>
          <a:lstStyle/>
          <a:p>
            <a:pPr algn="ctr"/>
            <a:r>
              <a:rPr lang="en-US" sz="800" dirty="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956021" y="1756657"/>
            <a:ext cx="709636" cy="215444"/>
          </a:xfrm>
          <a:prstGeom prst="rect">
            <a:avLst/>
          </a:prstGeom>
          <a:noFill/>
        </p:spPr>
        <p:txBody>
          <a:bodyPr wrap="square" lIns="0" rIns="0">
            <a:noAutofit/>
          </a:bodyPr>
          <a:lstStyle/>
          <a:p>
            <a:pPr algn="ctr"/>
            <a:r>
              <a:rPr lang="en-US" sz="800" dirty="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9670606" y="5877738"/>
            <a:ext cx="709636" cy="215444"/>
          </a:xfrm>
          <a:prstGeom prst="rect">
            <a:avLst/>
          </a:prstGeom>
          <a:noFill/>
        </p:spPr>
        <p:txBody>
          <a:bodyPr wrap="square" lIns="0" rIns="0">
            <a:noAutofit/>
          </a:bodyPr>
          <a:lstStyle/>
          <a:p>
            <a:pPr algn="ctr"/>
            <a:r>
              <a:rPr lang="en-US" sz="800" dirty="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11099777" y="3405089"/>
            <a:ext cx="709636" cy="338554"/>
          </a:xfrm>
          <a:prstGeom prst="rect">
            <a:avLst/>
          </a:prstGeom>
          <a:noFill/>
        </p:spPr>
        <p:txBody>
          <a:bodyPr wrap="square" lIns="0" rIns="0">
            <a:noAutofit/>
          </a:bodyPr>
          <a:lstStyle/>
          <a:p>
            <a:pPr algn="ctr"/>
            <a:r>
              <a:rPr lang="en-US" sz="800" dirty="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1099777" y="4229305"/>
            <a:ext cx="709636" cy="338554"/>
          </a:xfrm>
          <a:prstGeom prst="rect">
            <a:avLst/>
          </a:prstGeom>
          <a:noFill/>
        </p:spPr>
        <p:txBody>
          <a:bodyPr wrap="square" lIns="0" rIns="0">
            <a:noAutofit/>
          </a:bodyPr>
          <a:lstStyle/>
          <a:p>
            <a:pPr algn="ctr"/>
            <a:r>
              <a:rPr lang="en-US" sz="800" dirty="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1099777" y="5053521"/>
            <a:ext cx="709636" cy="338554"/>
          </a:xfrm>
          <a:prstGeom prst="rect">
            <a:avLst/>
          </a:prstGeom>
          <a:noFill/>
        </p:spPr>
        <p:txBody>
          <a:bodyPr wrap="square" lIns="0" rIns="0">
            <a:noAutofit/>
          </a:bodyPr>
          <a:lstStyle/>
          <a:p>
            <a:pPr algn="ctr"/>
            <a:r>
              <a:rPr lang="en-US" sz="800" dirty="0">
                <a:solidFill>
                  <a:schemeClr val="tx1"/>
                </a:solidFill>
              </a:rPr>
              <a:t>Group </a:t>
            </a:r>
          </a:p>
          <a:p>
            <a:pPr algn="ctr"/>
            <a:r>
              <a:rPr lang="en-US" sz="800" dirty="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11099777" y="2580873"/>
            <a:ext cx="709636" cy="338554"/>
          </a:xfrm>
          <a:prstGeom prst="rect">
            <a:avLst/>
          </a:prstGeom>
          <a:noFill/>
        </p:spPr>
        <p:txBody>
          <a:bodyPr wrap="square" lIns="0" rIns="0">
            <a:noAutofit/>
          </a:bodyPr>
          <a:lstStyle/>
          <a:p>
            <a:pPr algn="ctr"/>
            <a:r>
              <a:rPr lang="en-US" sz="800" dirty="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1099777" y="1756657"/>
            <a:ext cx="709636" cy="338554"/>
          </a:xfrm>
          <a:prstGeom prst="rect">
            <a:avLst/>
          </a:prstGeom>
          <a:noFill/>
        </p:spPr>
        <p:txBody>
          <a:bodyPr wrap="square" lIns="0" rIns="0">
            <a:noAutofit/>
          </a:bodyPr>
          <a:lstStyle/>
          <a:p>
            <a:pPr algn="ctr"/>
            <a:r>
              <a:rPr lang="en-US" sz="800" dirty="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956021" y="5871746"/>
            <a:ext cx="709636" cy="338554"/>
          </a:xfrm>
          <a:prstGeom prst="rect">
            <a:avLst/>
          </a:prstGeom>
          <a:noFill/>
        </p:spPr>
        <p:txBody>
          <a:bodyPr wrap="square" lIns="0" rIns="0">
            <a:noAutofit/>
          </a:bodyPr>
          <a:lstStyle/>
          <a:p>
            <a:pPr algn="ctr"/>
            <a:r>
              <a:rPr lang="en-US" sz="800" dirty="0">
                <a:solidFill>
                  <a:schemeClr val="tx1"/>
                </a:solidFill>
              </a:rPr>
              <a:t>Light bulb</a:t>
            </a:r>
          </a:p>
        </p:txBody>
      </p:sp>
    </p:spTree>
    <p:extLst>
      <p:ext uri="{BB962C8B-B14F-4D97-AF65-F5344CB8AC3E}">
        <p14:creationId xmlns:p14="http://schemas.microsoft.com/office/powerpoint/2010/main" val="10496871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9" name="Left Bracket 8">
            <a:extLst>
              <a:ext uri="{FF2B5EF4-FFF2-40B4-BE49-F238E27FC236}">
                <a16:creationId xmlns:a16="http://schemas.microsoft.com/office/drawing/2014/main" id="{9DB06F89-EAA2-4FFE-B137-881E21A8ABBB}"/>
              </a:ext>
            </a:extLst>
          </p:cNvPr>
          <p:cNvSpPr/>
          <p:nvPr userDrawn="1"/>
        </p:nvSpPr>
        <p:spPr>
          <a:xfrm flipH="1">
            <a:off x="-7" y="1276793"/>
            <a:ext cx="3239347"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dirty="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dirty="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dirty="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dirty="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dirty="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dirty="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dirty="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dirty="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dirty="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dirty="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dirty="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dirty="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dirty="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dirty="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dirty="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dirty="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dirty="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dirty="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dirty="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dirty="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dirty="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dirty="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dirty="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dirty="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dirty="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dirty="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dirty="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dirty="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dirty="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dirty="0">
                <a:solidFill>
                  <a:schemeClr val="tx1"/>
                </a:solidFill>
              </a:rPr>
              <a:t>Complete </a:t>
            </a:r>
          </a:p>
          <a:p>
            <a:pPr algn="ctr"/>
            <a:r>
              <a:rPr lang="en-US" sz="800" dirty="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dirty="0">
                <a:solidFill>
                  <a:schemeClr val="tx1"/>
                </a:solidFill>
              </a:rPr>
              <a:t>Document </a:t>
            </a:r>
            <a:br>
              <a:rPr lang="en-US" sz="800" dirty="0">
                <a:solidFill>
                  <a:schemeClr val="tx1"/>
                </a:solidFill>
              </a:rPr>
            </a:br>
            <a:endParaRPr lang="en-US" sz="800" dirty="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dirty="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dirty="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dirty="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dirty="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dirty="0">
                <a:solidFill>
                  <a:schemeClr val="tx1"/>
                </a:solidFill>
              </a:rPr>
              <a:t>Contact</a:t>
            </a:r>
          </a:p>
          <a:p>
            <a:pPr algn="ctr"/>
            <a:r>
              <a:rPr lang="en-US" sz="800" dirty="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dirty="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dirty="0">
                <a:solidFill>
                  <a:schemeClr val="tx1"/>
                </a:solidFill>
              </a:rPr>
              <a:t>First-</a:t>
            </a:r>
            <a:r>
              <a:rPr lang="en-US" sz="800" dirty="0" err="1">
                <a:solidFill>
                  <a:schemeClr val="tx1"/>
                </a:solidFill>
              </a:rPr>
              <a:t>onebox</a:t>
            </a:r>
            <a:endParaRPr lang="en-US" sz="800" dirty="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dirty="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dirty="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dirty="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dirty="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dirty="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dirty="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dirty="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dirty="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dirty="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dirty="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dirty="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dirty="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dirty="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dirty="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dirty="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dirty="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dirty="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dirty="0">
                <a:solidFill>
                  <a:schemeClr val="tx1"/>
                </a:solidFill>
              </a:rPr>
              <a:t>Advanced </a:t>
            </a:r>
          </a:p>
          <a:p>
            <a:pPr algn="ctr"/>
            <a:r>
              <a:rPr lang="en-US" sz="800" dirty="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dirty="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dirty="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dirty="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dirty="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dirty="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dirty="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dirty="0">
                <a:solidFill>
                  <a:schemeClr val="tx1"/>
                </a:solidFill>
              </a:rPr>
              <a:t>Contact </a:t>
            </a:r>
          </a:p>
          <a:p>
            <a:pPr algn="ctr"/>
            <a:r>
              <a:rPr lang="en-US" sz="800" dirty="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dirty="0">
                <a:solidFill>
                  <a:schemeClr val="tx1"/>
                </a:solidFill>
              </a:rPr>
              <a:t>Ease </a:t>
            </a:r>
          </a:p>
          <a:p>
            <a:pPr algn="ctr"/>
            <a:r>
              <a:rPr lang="en-US" sz="800" dirty="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dirty="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dirty="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dirty="0">
                <a:solidFill>
                  <a:schemeClr val="tx1"/>
                </a:solidFill>
              </a:rPr>
              <a:t>Alert </a:t>
            </a:r>
          </a:p>
          <a:p>
            <a:pPr algn="ctr"/>
            <a:r>
              <a:rPr lang="en-US" sz="800" dirty="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dirty="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dirty="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dirty="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dirty="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dirty="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dirty="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dirty="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dirty="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dirty="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dirty="0">
                <a:solidFill>
                  <a:schemeClr val="tx1"/>
                </a:solidFill>
              </a:rPr>
              <a:t>First-reply-</a:t>
            </a:r>
          </a:p>
          <a:p>
            <a:pPr algn="ctr"/>
            <a:r>
              <a:rPr lang="en-US" sz="800" dirty="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dirty="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dirty="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dirty="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dirty="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dirty="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dirty="0">
                <a:solidFill>
                  <a:schemeClr val="tx1"/>
                </a:solidFill>
              </a:rPr>
              <a:t>Group </a:t>
            </a:r>
          </a:p>
          <a:p>
            <a:pPr algn="ctr"/>
            <a:r>
              <a:rPr lang="en-US" sz="800" dirty="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dirty="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dirty="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dirty="0">
                <a:solidFill>
                  <a:schemeClr val="tx1"/>
                </a:solidFill>
              </a:rPr>
              <a:t>Light bulb</a:t>
            </a:r>
          </a:p>
        </p:txBody>
      </p:sp>
      <p:sp>
        <p:nvSpPr>
          <p:cNvPr id="94" name="TextBox 93">
            <a:extLst>
              <a:ext uri="{FF2B5EF4-FFF2-40B4-BE49-F238E27FC236}">
                <a16:creationId xmlns:a16="http://schemas.microsoft.com/office/drawing/2014/main" id="{E6A5FF4F-117C-46A1-8F8D-38F0364B849F}"/>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dirty="0">
                <a:solidFill>
                  <a:schemeClr val="tx1"/>
                </a:solidFill>
              </a:rPr>
              <a:t>Emoji</a:t>
            </a:r>
          </a:p>
        </p:txBody>
      </p:sp>
      <p:sp>
        <p:nvSpPr>
          <p:cNvPr id="2" name="TextBox 1">
            <a:extLst>
              <a:ext uri="{FF2B5EF4-FFF2-40B4-BE49-F238E27FC236}">
                <a16:creationId xmlns:a16="http://schemas.microsoft.com/office/drawing/2014/main" id="{899EF2EE-05B7-42BC-AF7B-39AE6F11FCD0}"/>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 alt</a:t>
            </a:r>
          </a:p>
        </p:txBody>
      </p:sp>
    </p:spTree>
    <p:extLst>
      <p:ext uri="{BB962C8B-B14F-4D97-AF65-F5344CB8AC3E}">
        <p14:creationId xmlns:p14="http://schemas.microsoft.com/office/powerpoint/2010/main" val="18408719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81" name="TextBox 480">
            <a:extLst>
              <a:ext uri="{FF2B5EF4-FFF2-40B4-BE49-F238E27FC236}">
                <a16:creationId xmlns:a16="http://schemas.microsoft.com/office/drawing/2014/main" id="{AC615E34-413E-4787-A19A-23E64973C9DA}"/>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dirty="0"/>
              <a:t>RPA </a:t>
            </a:r>
          </a:p>
          <a:p>
            <a:pPr algn="ctr"/>
            <a:r>
              <a:rPr lang="en-US" sz="800" dirty="0"/>
              <a:t>champion</a:t>
            </a:r>
          </a:p>
        </p:txBody>
      </p:sp>
      <p:sp>
        <p:nvSpPr>
          <p:cNvPr id="483" name="TextBox 482">
            <a:extLst>
              <a:ext uri="{FF2B5EF4-FFF2-40B4-BE49-F238E27FC236}">
                <a16:creationId xmlns:a16="http://schemas.microsoft.com/office/drawing/2014/main" id="{43695054-C61D-4048-97DD-B4874916B2D7}"/>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dirty="0"/>
              <a:t>Question and answer</a:t>
            </a:r>
          </a:p>
        </p:txBody>
      </p:sp>
      <p:sp>
        <p:nvSpPr>
          <p:cNvPr id="485" name="TextBox 484">
            <a:extLst>
              <a:ext uri="{FF2B5EF4-FFF2-40B4-BE49-F238E27FC236}">
                <a16:creationId xmlns:a16="http://schemas.microsoft.com/office/drawing/2014/main" id="{A6C906EC-3BF3-41F8-AD3E-DB9F94B5786C}"/>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dirty="0"/>
              <a:t>Question and answer 2</a:t>
            </a:r>
          </a:p>
        </p:txBody>
      </p:sp>
      <p:sp>
        <p:nvSpPr>
          <p:cNvPr id="487" name="TextBox 486">
            <a:extLst>
              <a:ext uri="{FF2B5EF4-FFF2-40B4-BE49-F238E27FC236}">
                <a16:creationId xmlns:a16="http://schemas.microsoft.com/office/drawing/2014/main" id="{3739D30C-787B-4908-A5B6-482630A007D6}"/>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dirty="0"/>
              <a:t>Ramp up</a:t>
            </a:r>
          </a:p>
        </p:txBody>
      </p:sp>
      <p:sp>
        <p:nvSpPr>
          <p:cNvPr id="489" name="TextBox 488">
            <a:extLst>
              <a:ext uri="{FF2B5EF4-FFF2-40B4-BE49-F238E27FC236}">
                <a16:creationId xmlns:a16="http://schemas.microsoft.com/office/drawing/2014/main" id="{05B1DE10-9695-4971-80F4-C71CC18892E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dirty="0"/>
              <a:t>Ramp up alt</a:t>
            </a:r>
          </a:p>
        </p:txBody>
      </p:sp>
      <p:sp>
        <p:nvSpPr>
          <p:cNvPr id="491" name="TextBox 490">
            <a:extLst>
              <a:ext uri="{FF2B5EF4-FFF2-40B4-BE49-F238E27FC236}">
                <a16:creationId xmlns:a16="http://schemas.microsoft.com/office/drawing/2014/main" id="{1BC2EBBC-D131-4C9B-822F-859BF0D3E11D}"/>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dirty="0"/>
              <a:t>Read guidelines</a:t>
            </a:r>
          </a:p>
        </p:txBody>
      </p:sp>
      <p:sp>
        <p:nvSpPr>
          <p:cNvPr id="493" name="TextBox 492">
            <a:extLst>
              <a:ext uri="{FF2B5EF4-FFF2-40B4-BE49-F238E27FC236}">
                <a16:creationId xmlns:a16="http://schemas.microsoft.com/office/drawing/2014/main" id="{EA3E2C6B-DE78-432C-BD6D-E20DD4D4E556}"/>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dirty="0"/>
              <a:t>Reply</a:t>
            </a:r>
          </a:p>
        </p:txBody>
      </p:sp>
      <p:sp>
        <p:nvSpPr>
          <p:cNvPr id="495" name="TextBox 494">
            <a:extLst>
              <a:ext uri="{FF2B5EF4-FFF2-40B4-BE49-F238E27FC236}">
                <a16:creationId xmlns:a16="http://schemas.microsoft.com/office/drawing/2014/main" id="{9C1BD8A4-FE5D-4806-BADE-1CFC67DA8B6C}"/>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dirty="0"/>
              <a:t>Resource</a:t>
            </a:r>
          </a:p>
        </p:txBody>
      </p:sp>
      <p:sp>
        <p:nvSpPr>
          <p:cNvPr id="497" name="TextBox 496">
            <a:extLst>
              <a:ext uri="{FF2B5EF4-FFF2-40B4-BE49-F238E27FC236}">
                <a16:creationId xmlns:a16="http://schemas.microsoft.com/office/drawing/2014/main" id="{62A521C1-1AC2-444D-9353-DA2BF0D0E971}"/>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dirty="0"/>
              <a:t>Redesign</a:t>
            </a:r>
          </a:p>
        </p:txBody>
      </p:sp>
      <p:sp>
        <p:nvSpPr>
          <p:cNvPr id="499" name="TextBox 498">
            <a:extLst>
              <a:ext uri="{FF2B5EF4-FFF2-40B4-BE49-F238E27FC236}">
                <a16:creationId xmlns:a16="http://schemas.microsoft.com/office/drawing/2014/main" id="{1B59161D-EF39-475E-8160-23C3BD4D0A6F}"/>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dirty="0"/>
              <a:t>Redesign alt</a:t>
            </a:r>
          </a:p>
        </p:txBody>
      </p:sp>
      <p:sp>
        <p:nvSpPr>
          <p:cNvPr id="501" name="TextBox 500">
            <a:extLst>
              <a:ext uri="{FF2B5EF4-FFF2-40B4-BE49-F238E27FC236}">
                <a16:creationId xmlns:a16="http://schemas.microsoft.com/office/drawing/2014/main" id="{4855D20C-F5A4-4CA2-B1F0-59FDFFE82FB7}"/>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dirty="0"/>
              <a:t>Refresh</a:t>
            </a:r>
          </a:p>
        </p:txBody>
      </p:sp>
      <p:sp>
        <p:nvSpPr>
          <p:cNvPr id="503" name="TextBox 502">
            <a:extLst>
              <a:ext uri="{FF2B5EF4-FFF2-40B4-BE49-F238E27FC236}">
                <a16:creationId xmlns:a16="http://schemas.microsoft.com/office/drawing/2014/main" id="{EAB78544-A46D-4B34-ABA5-9AC1B92D6928}"/>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dirty="0"/>
              <a:t>Refresh 2</a:t>
            </a:r>
          </a:p>
        </p:txBody>
      </p:sp>
      <p:sp>
        <p:nvSpPr>
          <p:cNvPr id="505" name="TextBox 504">
            <a:extLst>
              <a:ext uri="{FF2B5EF4-FFF2-40B4-BE49-F238E27FC236}">
                <a16:creationId xmlns:a16="http://schemas.microsoft.com/office/drawing/2014/main" id="{23908CC5-377C-4D4E-97C1-93221C641C3F}"/>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dirty="0"/>
              <a:t>Remove</a:t>
            </a:r>
          </a:p>
        </p:txBody>
      </p:sp>
      <p:sp>
        <p:nvSpPr>
          <p:cNvPr id="507" name="TextBox 506">
            <a:extLst>
              <a:ext uri="{FF2B5EF4-FFF2-40B4-BE49-F238E27FC236}">
                <a16:creationId xmlns:a16="http://schemas.microsoft.com/office/drawing/2014/main" id="{4AA6AC7A-EE57-4D30-AB02-B7D06C284876}"/>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dirty="0"/>
              <a:t>Remove alt</a:t>
            </a:r>
          </a:p>
        </p:txBody>
      </p:sp>
      <p:sp>
        <p:nvSpPr>
          <p:cNvPr id="509" name="TextBox 508">
            <a:extLst>
              <a:ext uri="{FF2B5EF4-FFF2-40B4-BE49-F238E27FC236}">
                <a16:creationId xmlns:a16="http://schemas.microsoft.com/office/drawing/2014/main" id="{CBCB365D-6F32-4060-873F-CC51026F549A}"/>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dirty="0"/>
              <a:t>RPA business analyst</a:t>
            </a:r>
          </a:p>
        </p:txBody>
      </p:sp>
      <p:sp>
        <p:nvSpPr>
          <p:cNvPr id="511" name="TextBox 510">
            <a:extLst>
              <a:ext uri="{FF2B5EF4-FFF2-40B4-BE49-F238E27FC236}">
                <a16:creationId xmlns:a16="http://schemas.microsoft.com/office/drawing/2014/main" id="{B27BD45D-A29D-4C35-943D-36BC46929E60}"/>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dirty="0"/>
              <a:t>Reader</a:t>
            </a:r>
          </a:p>
        </p:txBody>
      </p:sp>
      <p:sp>
        <p:nvSpPr>
          <p:cNvPr id="513" name="TextBox 512">
            <a:extLst>
              <a:ext uri="{FF2B5EF4-FFF2-40B4-BE49-F238E27FC236}">
                <a16:creationId xmlns:a16="http://schemas.microsoft.com/office/drawing/2014/main" id="{55F77E08-46EE-441F-94A2-0790AB601D87}"/>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dirty="0"/>
              <a:t>Solutions 2</a:t>
            </a:r>
          </a:p>
        </p:txBody>
      </p:sp>
      <p:sp>
        <p:nvSpPr>
          <p:cNvPr id="515" name="TextBox 514">
            <a:extLst>
              <a:ext uri="{FF2B5EF4-FFF2-40B4-BE49-F238E27FC236}">
                <a16:creationId xmlns:a16="http://schemas.microsoft.com/office/drawing/2014/main" id="{FCB7DA7A-591F-45C1-82C3-D8D63866060A}"/>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dirty="0"/>
              <a:t>RPA </a:t>
            </a:r>
          </a:p>
          <a:p>
            <a:pPr algn="ctr"/>
            <a:r>
              <a:rPr lang="en-US" sz="800" dirty="0"/>
              <a:t>developer</a:t>
            </a:r>
          </a:p>
        </p:txBody>
      </p:sp>
      <p:sp>
        <p:nvSpPr>
          <p:cNvPr id="517" name="TextBox 516">
            <a:extLst>
              <a:ext uri="{FF2B5EF4-FFF2-40B4-BE49-F238E27FC236}">
                <a16:creationId xmlns:a16="http://schemas.microsoft.com/office/drawing/2014/main" id="{455D9B53-7960-4EB1-80A2-EAF88554FEBC}"/>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dirty="0"/>
              <a:t>RPA infrastructure engineer</a:t>
            </a:r>
          </a:p>
        </p:txBody>
      </p:sp>
      <p:sp>
        <p:nvSpPr>
          <p:cNvPr id="519" name="TextBox 518">
            <a:extLst>
              <a:ext uri="{FF2B5EF4-FFF2-40B4-BE49-F238E27FC236}">
                <a16:creationId xmlns:a16="http://schemas.microsoft.com/office/drawing/2014/main" id="{B9066059-AD8D-4A14-8FEB-1158D84E217C}"/>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dirty="0"/>
              <a:t>RPA service support</a:t>
            </a:r>
          </a:p>
        </p:txBody>
      </p:sp>
      <p:sp>
        <p:nvSpPr>
          <p:cNvPr id="521" name="TextBox 520">
            <a:extLst>
              <a:ext uri="{FF2B5EF4-FFF2-40B4-BE49-F238E27FC236}">
                <a16:creationId xmlns:a16="http://schemas.microsoft.com/office/drawing/2014/main" id="{67B61ACC-574C-49AD-947F-DB134A0CAFD7}"/>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dirty="0"/>
              <a:t>RPA solution architect</a:t>
            </a:r>
          </a:p>
        </p:txBody>
      </p:sp>
      <p:sp>
        <p:nvSpPr>
          <p:cNvPr id="523" name="TextBox 522">
            <a:extLst>
              <a:ext uri="{FF2B5EF4-FFF2-40B4-BE49-F238E27FC236}">
                <a16:creationId xmlns:a16="http://schemas.microsoft.com/office/drawing/2014/main" id="{FEA6A46D-381F-4D58-8A2C-8F116B6F3618}"/>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dirty="0"/>
              <a:t>Satellite</a:t>
            </a:r>
          </a:p>
        </p:txBody>
      </p:sp>
      <p:sp>
        <p:nvSpPr>
          <p:cNvPr id="525" name="TextBox 524">
            <a:extLst>
              <a:ext uri="{FF2B5EF4-FFF2-40B4-BE49-F238E27FC236}">
                <a16:creationId xmlns:a16="http://schemas.microsoft.com/office/drawing/2014/main" id="{6B3D1753-5E98-4036-89D2-A3A6ED41A061}"/>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dirty="0"/>
              <a:t>Share alt</a:t>
            </a:r>
          </a:p>
        </p:txBody>
      </p:sp>
      <p:sp>
        <p:nvSpPr>
          <p:cNvPr id="527" name="TextBox 526">
            <a:extLst>
              <a:ext uri="{FF2B5EF4-FFF2-40B4-BE49-F238E27FC236}">
                <a16:creationId xmlns:a16="http://schemas.microsoft.com/office/drawing/2014/main" id="{1DA7C23D-BE51-49E8-BB62-C8DACEE344EA}"/>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dirty="0"/>
              <a:t>Slideshow</a:t>
            </a:r>
          </a:p>
        </p:txBody>
      </p:sp>
      <p:sp>
        <p:nvSpPr>
          <p:cNvPr id="529" name="TextBox 528">
            <a:extLst>
              <a:ext uri="{FF2B5EF4-FFF2-40B4-BE49-F238E27FC236}">
                <a16:creationId xmlns:a16="http://schemas.microsoft.com/office/drawing/2014/main" id="{4C971421-FEBD-480A-8841-267C78DDB260}"/>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dirty="0"/>
              <a:t>Seamless integration</a:t>
            </a:r>
          </a:p>
        </p:txBody>
      </p:sp>
      <p:sp>
        <p:nvSpPr>
          <p:cNvPr id="531" name="TextBox 530">
            <a:extLst>
              <a:ext uri="{FF2B5EF4-FFF2-40B4-BE49-F238E27FC236}">
                <a16:creationId xmlns:a16="http://schemas.microsoft.com/office/drawing/2014/main" id="{CF556A5D-A514-4456-B6EF-8A51C2301454}"/>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dirty="0"/>
              <a:t>Seamless integration alt</a:t>
            </a:r>
          </a:p>
        </p:txBody>
      </p:sp>
      <p:sp>
        <p:nvSpPr>
          <p:cNvPr id="533" name="TextBox 532">
            <a:extLst>
              <a:ext uri="{FF2B5EF4-FFF2-40B4-BE49-F238E27FC236}">
                <a16:creationId xmlns:a16="http://schemas.microsoft.com/office/drawing/2014/main" id="{212C814A-D0C6-45DA-96B0-187D50BD6654}"/>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dirty="0"/>
              <a:t>Search</a:t>
            </a:r>
          </a:p>
        </p:txBody>
      </p:sp>
      <p:sp>
        <p:nvSpPr>
          <p:cNvPr id="535" name="TextBox 534">
            <a:extLst>
              <a:ext uri="{FF2B5EF4-FFF2-40B4-BE49-F238E27FC236}">
                <a16:creationId xmlns:a16="http://schemas.microsoft.com/office/drawing/2014/main" id="{68B03B50-8107-4D3C-B55B-3DDB371058DF}"/>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dirty="0"/>
              <a:t>Secure </a:t>
            </a:r>
          </a:p>
          <a:p>
            <a:pPr algn="ctr"/>
            <a:r>
              <a:rPr lang="en-US" sz="800" dirty="0"/>
              <a:t>team collab</a:t>
            </a:r>
          </a:p>
        </p:txBody>
      </p:sp>
      <p:sp>
        <p:nvSpPr>
          <p:cNvPr id="537" name="TextBox 536">
            <a:extLst>
              <a:ext uri="{FF2B5EF4-FFF2-40B4-BE49-F238E27FC236}">
                <a16:creationId xmlns:a16="http://schemas.microsoft.com/office/drawing/2014/main" id="{B94231C2-03F3-4F9A-9127-7B4AC054C56C}"/>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dirty="0"/>
              <a:t>Security</a:t>
            </a:r>
          </a:p>
        </p:txBody>
      </p:sp>
      <p:sp>
        <p:nvSpPr>
          <p:cNvPr id="539" name="TextBox 538">
            <a:extLst>
              <a:ext uri="{FF2B5EF4-FFF2-40B4-BE49-F238E27FC236}">
                <a16:creationId xmlns:a16="http://schemas.microsoft.com/office/drawing/2014/main" id="{542C94F8-8620-4694-ACB1-C4A05F5D8DA2}"/>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dirty="0"/>
              <a:t>Share</a:t>
            </a:r>
          </a:p>
        </p:txBody>
      </p:sp>
      <p:sp>
        <p:nvSpPr>
          <p:cNvPr id="541" name="TextBox 540">
            <a:extLst>
              <a:ext uri="{FF2B5EF4-FFF2-40B4-BE49-F238E27FC236}">
                <a16:creationId xmlns:a16="http://schemas.microsoft.com/office/drawing/2014/main" id="{C983CABE-CFD4-46C1-9DDD-03C53F4D4CDE}"/>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dirty="0"/>
              <a:t>Solutions</a:t>
            </a:r>
          </a:p>
        </p:txBody>
      </p:sp>
      <p:sp>
        <p:nvSpPr>
          <p:cNvPr id="543" name="TextBox 542">
            <a:extLst>
              <a:ext uri="{FF2B5EF4-FFF2-40B4-BE49-F238E27FC236}">
                <a16:creationId xmlns:a16="http://schemas.microsoft.com/office/drawing/2014/main" id="{68F30A2F-A3AB-416B-9719-8DCEA9732147}"/>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dirty="0"/>
              <a:t>RPA </a:t>
            </a:r>
          </a:p>
          <a:p>
            <a:pPr algn="ctr"/>
            <a:r>
              <a:rPr lang="en-US" sz="800" dirty="0"/>
              <a:t>sponsor</a:t>
            </a:r>
          </a:p>
        </p:txBody>
      </p:sp>
      <p:sp>
        <p:nvSpPr>
          <p:cNvPr id="545" name="TextBox 544">
            <a:extLst>
              <a:ext uri="{FF2B5EF4-FFF2-40B4-BE49-F238E27FC236}">
                <a16:creationId xmlns:a16="http://schemas.microsoft.com/office/drawing/2014/main" id="{711B58EE-9392-4A36-9B49-241CBF24E88A}"/>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dirty="0"/>
              <a:t>Thank you</a:t>
            </a:r>
          </a:p>
        </p:txBody>
      </p:sp>
      <p:sp>
        <p:nvSpPr>
          <p:cNvPr id="547" name="TextBox 546">
            <a:extLst>
              <a:ext uri="{FF2B5EF4-FFF2-40B4-BE49-F238E27FC236}">
                <a16:creationId xmlns:a16="http://schemas.microsoft.com/office/drawing/2014/main" id="{8AE36D27-719B-43B8-88BB-1A9D5991A99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dirty="0"/>
              <a:t>Solutions alt</a:t>
            </a:r>
          </a:p>
        </p:txBody>
      </p:sp>
      <p:sp>
        <p:nvSpPr>
          <p:cNvPr id="549" name="TextBox 548">
            <a:extLst>
              <a:ext uri="{FF2B5EF4-FFF2-40B4-BE49-F238E27FC236}">
                <a16:creationId xmlns:a16="http://schemas.microsoft.com/office/drawing/2014/main" id="{35030CE1-7789-43E6-AB25-4677D1373D9D}"/>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dirty="0"/>
              <a:t>Speed</a:t>
            </a:r>
          </a:p>
        </p:txBody>
      </p:sp>
      <p:sp>
        <p:nvSpPr>
          <p:cNvPr id="551" name="TextBox 550">
            <a:extLst>
              <a:ext uri="{FF2B5EF4-FFF2-40B4-BE49-F238E27FC236}">
                <a16:creationId xmlns:a16="http://schemas.microsoft.com/office/drawing/2014/main" id="{2F58C50F-EA97-4DFD-A1F5-3E12F51975BF}"/>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dirty="0"/>
              <a:t>Stopwatch</a:t>
            </a:r>
          </a:p>
        </p:txBody>
      </p:sp>
      <p:sp>
        <p:nvSpPr>
          <p:cNvPr id="553" name="TextBox 552">
            <a:extLst>
              <a:ext uri="{FF2B5EF4-FFF2-40B4-BE49-F238E27FC236}">
                <a16:creationId xmlns:a16="http://schemas.microsoft.com/office/drawing/2014/main" id="{8C507FDC-3BCD-40CB-92A4-799D16699137}"/>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dirty="0"/>
              <a:t>Stories</a:t>
            </a:r>
          </a:p>
        </p:txBody>
      </p:sp>
      <p:sp>
        <p:nvSpPr>
          <p:cNvPr id="555" name="TextBox 554">
            <a:extLst>
              <a:ext uri="{FF2B5EF4-FFF2-40B4-BE49-F238E27FC236}">
                <a16:creationId xmlns:a16="http://schemas.microsoft.com/office/drawing/2014/main" id="{97F740A5-EE54-4D7C-A565-73508AA6A46F}"/>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dirty="0"/>
              <a:t>Success</a:t>
            </a:r>
          </a:p>
        </p:txBody>
      </p:sp>
      <p:sp>
        <p:nvSpPr>
          <p:cNvPr id="557" name="TextBox 556">
            <a:extLst>
              <a:ext uri="{FF2B5EF4-FFF2-40B4-BE49-F238E27FC236}">
                <a16:creationId xmlns:a16="http://schemas.microsoft.com/office/drawing/2014/main" id="{FDA58889-B3D6-4E08-9486-31BD6674011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t>Technology</a:t>
            </a:r>
          </a:p>
          <a:p>
            <a:pPr algn="ctr"/>
            <a:r>
              <a:rPr lang="en-US" sz="800" dirty="0"/>
              <a:t>alt 2</a:t>
            </a:r>
          </a:p>
        </p:txBody>
      </p:sp>
      <p:sp>
        <p:nvSpPr>
          <p:cNvPr id="559" name="TextBox 558">
            <a:extLst>
              <a:ext uri="{FF2B5EF4-FFF2-40B4-BE49-F238E27FC236}">
                <a16:creationId xmlns:a16="http://schemas.microsoft.com/office/drawing/2014/main" id="{00579812-07D5-4E4C-91EC-497DB0BD3623}"/>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t>Technology</a:t>
            </a:r>
          </a:p>
          <a:p>
            <a:pPr algn="ctr"/>
            <a:r>
              <a:rPr lang="en-US" sz="800" dirty="0"/>
              <a:t>alt 3</a:t>
            </a:r>
          </a:p>
        </p:txBody>
      </p:sp>
      <p:sp>
        <p:nvSpPr>
          <p:cNvPr id="561" name="TextBox 560">
            <a:extLst>
              <a:ext uri="{FF2B5EF4-FFF2-40B4-BE49-F238E27FC236}">
                <a16:creationId xmlns:a16="http://schemas.microsoft.com/office/drawing/2014/main" id="{F7BDEFAE-2C84-4C60-BCB8-7BAFBC009BED}"/>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dirty="0"/>
              <a:t>Support</a:t>
            </a:r>
          </a:p>
        </p:txBody>
      </p:sp>
      <p:sp>
        <p:nvSpPr>
          <p:cNvPr id="563" name="TextBox 562">
            <a:extLst>
              <a:ext uri="{FF2B5EF4-FFF2-40B4-BE49-F238E27FC236}">
                <a16:creationId xmlns:a16="http://schemas.microsoft.com/office/drawing/2014/main" id="{AEFDD290-47AB-4C60-9334-A111E6D4BC7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dirty="0"/>
              <a:t>Survey</a:t>
            </a:r>
          </a:p>
        </p:txBody>
      </p:sp>
      <p:sp>
        <p:nvSpPr>
          <p:cNvPr id="565" name="TextBox 564">
            <a:extLst>
              <a:ext uri="{FF2B5EF4-FFF2-40B4-BE49-F238E27FC236}">
                <a16:creationId xmlns:a16="http://schemas.microsoft.com/office/drawing/2014/main" id="{95C65428-5486-4717-8C43-360B19CEC2F8}"/>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dirty="0"/>
              <a:t>Tap Touch</a:t>
            </a:r>
          </a:p>
        </p:txBody>
      </p:sp>
      <p:sp>
        <p:nvSpPr>
          <p:cNvPr id="567" name="TextBox 566">
            <a:extLst>
              <a:ext uri="{FF2B5EF4-FFF2-40B4-BE49-F238E27FC236}">
                <a16:creationId xmlns:a16="http://schemas.microsoft.com/office/drawing/2014/main" id="{210A870D-6DBE-45DD-AA0D-0C16AB1E9C7B}"/>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dirty="0"/>
              <a:t>Target</a:t>
            </a:r>
          </a:p>
        </p:txBody>
      </p:sp>
      <p:sp>
        <p:nvSpPr>
          <p:cNvPr id="569" name="TextBox 568">
            <a:extLst>
              <a:ext uri="{FF2B5EF4-FFF2-40B4-BE49-F238E27FC236}">
                <a16:creationId xmlns:a16="http://schemas.microsoft.com/office/drawing/2014/main" id="{30B05603-F8F4-450E-A4E4-3F9840AA0441}"/>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dirty="0"/>
              <a:t>Technology</a:t>
            </a:r>
          </a:p>
        </p:txBody>
      </p:sp>
      <p:sp>
        <p:nvSpPr>
          <p:cNvPr id="571" name="TextBox 570">
            <a:extLst>
              <a:ext uri="{FF2B5EF4-FFF2-40B4-BE49-F238E27FC236}">
                <a16:creationId xmlns:a16="http://schemas.microsoft.com/office/drawing/2014/main" id="{C8AB9F1B-5680-428C-9B0F-171B9C9B5939}"/>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dirty="0"/>
              <a:t>Technology </a:t>
            </a:r>
          </a:p>
          <a:p>
            <a:pPr algn="ctr"/>
            <a:r>
              <a:rPr lang="en-US" sz="800" dirty="0"/>
              <a:t>alt</a:t>
            </a:r>
          </a:p>
        </p:txBody>
      </p:sp>
      <p:sp>
        <p:nvSpPr>
          <p:cNvPr id="573" name="TextBox 572">
            <a:extLst>
              <a:ext uri="{FF2B5EF4-FFF2-40B4-BE49-F238E27FC236}">
                <a16:creationId xmlns:a16="http://schemas.microsoft.com/office/drawing/2014/main" id="{3C2152B5-513D-452E-A5C4-CD26DE667CC5}"/>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dirty="0"/>
              <a:t>Tent</a:t>
            </a:r>
          </a:p>
        </p:txBody>
      </p:sp>
      <p:sp>
        <p:nvSpPr>
          <p:cNvPr id="575" name="TextBox 574">
            <a:extLst>
              <a:ext uri="{FF2B5EF4-FFF2-40B4-BE49-F238E27FC236}">
                <a16:creationId xmlns:a16="http://schemas.microsoft.com/office/drawing/2014/main" id="{DD75CF29-6FCB-406F-B73D-5D112306C0CD}"/>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dirty="0"/>
              <a:t>Student</a:t>
            </a:r>
          </a:p>
        </p:txBody>
      </p:sp>
      <p:sp>
        <p:nvSpPr>
          <p:cNvPr id="577" name="TextBox 576">
            <a:extLst>
              <a:ext uri="{FF2B5EF4-FFF2-40B4-BE49-F238E27FC236}">
                <a16:creationId xmlns:a16="http://schemas.microsoft.com/office/drawing/2014/main" id="{BCCCB375-5529-402F-A976-26EBD937A801}"/>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dirty="0"/>
              <a:t>Time saver</a:t>
            </a:r>
          </a:p>
        </p:txBody>
      </p:sp>
      <p:sp>
        <p:nvSpPr>
          <p:cNvPr id="579" name="TextBox 578">
            <a:extLst>
              <a:ext uri="{FF2B5EF4-FFF2-40B4-BE49-F238E27FC236}">
                <a16:creationId xmlns:a16="http://schemas.microsoft.com/office/drawing/2014/main" id="{037971EF-6623-479F-92A5-635805853909}"/>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dirty="0"/>
              <a:t>User</a:t>
            </a:r>
          </a:p>
        </p:txBody>
      </p:sp>
      <p:sp>
        <p:nvSpPr>
          <p:cNvPr id="581" name="TextBox 580">
            <a:extLst>
              <a:ext uri="{FF2B5EF4-FFF2-40B4-BE49-F238E27FC236}">
                <a16:creationId xmlns:a16="http://schemas.microsoft.com/office/drawing/2014/main" id="{0CA80814-D6C6-4583-BD20-7F27A83D9AF3}"/>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dirty="0"/>
              <a:t>User-OTM</a:t>
            </a:r>
          </a:p>
        </p:txBody>
      </p:sp>
      <p:sp>
        <p:nvSpPr>
          <p:cNvPr id="583" name="TextBox 582">
            <a:extLst>
              <a:ext uri="{FF2B5EF4-FFF2-40B4-BE49-F238E27FC236}">
                <a16:creationId xmlns:a16="http://schemas.microsoft.com/office/drawing/2014/main" id="{19DCBA5F-FABF-420D-B37C-F30FA7883E80}"/>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dirty="0"/>
              <a:t>Validate</a:t>
            </a:r>
          </a:p>
        </p:txBody>
      </p:sp>
      <p:sp>
        <p:nvSpPr>
          <p:cNvPr id="585" name="TextBox 584">
            <a:extLst>
              <a:ext uri="{FF2B5EF4-FFF2-40B4-BE49-F238E27FC236}">
                <a16:creationId xmlns:a16="http://schemas.microsoft.com/office/drawing/2014/main" id="{5E533D25-90D1-471E-BBAB-20257941FA16}"/>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dirty="0"/>
              <a:t>Vendor</a:t>
            </a:r>
          </a:p>
        </p:txBody>
      </p:sp>
      <p:sp>
        <p:nvSpPr>
          <p:cNvPr id="587" name="TextBox 586">
            <a:extLst>
              <a:ext uri="{FF2B5EF4-FFF2-40B4-BE49-F238E27FC236}">
                <a16:creationId xmlns:a16="http://schemas.microsoft.com/office/drawing/2014/main" id="{BEACED7E-F9D3-48B4-87B9-8A94957A4E22}"/>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dirty="0"/>
              <a:t>Welcome</a:t>
            </a:r>
          </a:p>
        </p:txBody>
      </p:sp>
      <p:sp>
        <p:nvSpPr>
          <p:cNvPr id="589" name="TextBox 588">
            <a:extLst>
              <a:ext uri="{FF2B5EF4-FFF2-40B4-BE49-F238E27FC236}">
                <a16:creationId xmlns:a16="http://schemas.microsoft.com/office/drawing/2014/main" id="{2620A4DE-A53F-4530-96B0-415ABFB76E18}"/>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dirty="0"/>
              <a:t>Zoom in</a:t>
            </a:r>
          </a:p>
        </p:txBody>
      </p:sp>
      <p:sp>
        <p:nvSpPr>
          <p:cNvPr id="591" name="TextBox 590">
            <a:extLst>
              <a:ext uri="{FF2B5EF4-FFF2-40B4-BE49-F238E27FC236}">
                <a16:creationId xmlns:a16="http://schemas.microsoft.com/office/drawing/2014/main" id="{CCA7A403-9A51-4FDD-A1B8-5C9082B86436}"/>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dirty="0"/>
              <a:t>Visibility off</a:t>
            </a:r>
          </a:p>
        </p:txBody>
      </p:sp>
      <p:sp>
        <p:nvSpPr>
          <p:cNvPr id="593" name="TextBox 592">
            <a:extLst>
              <a:ext uri="{FF2B5EF4-FFF2-40B4-BE49-F238E27FC236}">
                <a16:creationId xmlns:a16="http://schemas.microsoft.com/office/drawing/2014/main" id="{29BF41D6-8D07-44D1-97B3-244527F65170}"/>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dirty="0"/>
              <a:t>Visibility on</a:t>
            </a:r>
          </a:p>
        </p:txBody>
      </p:sp>
      <p:sp>
        <p:nvSpPr>
          <p:cNvPr id="595" name="TextBox 594">
            <a:extLst>
              <a:ext uri="{FF2B5EF4-FFF2-40B4-BE49-F238E27FC236}">
                <a16:creationId xmlns:a16="http://schemas.microsoft.com/office/drawing/2014/main" id="{9C91F747-9328-43A1-8801-61D65A0CADAD}"/>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dirty="0">
                <a:solidFill>
                  <a:schemeClr val="tx1"/>
                </a:solidFill>
              </a:rPr>
              <a:t>Warning</a:t>
            </a:r>
          </a:p>
        </p:txBody>
      </p:sp>
      <p:sp>
        <p:nvSpPr>
          <p:cNvPr id="597" name="TextBox 596">
            <a:extLst>
              <a:ext uri="{FF2B5EF4-FFF2-40B4-BE49-F238E27FC236}">
                <a16:creationId xmlns:a16="http://schemas.microsoft.com/office/drawing/2014/main" id="{C58ED54B-93E1-460E-830C-874CA4F50D22}"/>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dirty="0"/>
              <a:t>Web</a:t>
            </a:r>
          </a:p>
          <a:p>
            <a:pPr algn="ctr"/>
            <a:r>
              <a:rPr lang="en-US" sz="800" dirty="0"/>
              <a:t>expert</a:t>
            </a:r>
          </a:p>
        </p:txBody>
      </p:sp>
      <p:sp>
        <p:nvSpPr>
          <p:cNvPr id="599" name="TextBox 598">
            <a:extLst>
              <a:ext uri="{FF2B5EF4-FFF2-40B4-BE49-F238E27FC236}">
                <a16:creationId xmlns:a16="http://schemas.microsoft.com/office/drawing/2014/main" id="{D823CE98-52A0-4478-B700-C7220D3456EB}"/>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dirty="0"/>
              <a:t>Web</a:t>
            </a:r>
          </a:p>
          <a:p>
            <a:pPr algn="ctr"/>
            <a:r>
              <a:rPr lang="en-US" sz="800" dirty="0"/>
              <a:t>scraping</a:t>
            </a:r>
          </a:p>
        </p:txBody>
      </p:sp>
      <p:sp>
        <p:nvSpPr>
          <p:cNvPr id="601" name="TextBox 600">
            <a:extLst>
              <a:ext uri="{FF2B5EF4-FFF2-40B4-BE49-F238E27FC236}">
                <a16:creationId xmlns:a16="http://schemas.microsoft.com/office/drawing/2014/main" id="{7B465CA4-E923-4F44-9FAE-628374F70940}"/>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dirty="0"/>
              <a:t>Web</a:t>
            </a:r>
          </a:p>
          <a:p>
            <a:pPr algn="ctr"/>
            <a:r>
              <a:rPr lang="en-US" sz="800" dirty="0"/>
              <a:t>testing</a:t>
            </a:r>
          </a:p>
        </p:txBody>
      </p:sp>
      <p:sp>
        <p:nvSpPr>
          <p:cNvPr id="603" name="TextBox 602">
            <a:extLst>
              <a:ext uri="{FF2B5EF4-FFF2-40B4-BE49-F238E27FC236}">
                <a16:creationId xmlns:a16="http://schemas.microsoft.com/office/drawing/2014/main" id="{82D2479D-509D-4581-9487-D62DF27182CE}"/>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dirty="0"/>
              <a:t>Zoom out</a:t>
            </a:r>
          </a:p>
        </p:txBody>
      </p:sp>
      <p:sp>
        <p:nvSpPr>
          <p:cNvPr id="605" name="TextBox 604">
            <a:extLst>
              <a:ext uri="{FF2B5EF4-FFF2-40B4-BE49-F238E27FC236}">
                <a16:creationId xmlns:a16="http://schemas.microsoft.com/office/drawing/2014/main" id="{213FE9DF-7EFE-4FF3-8368-C6E994E4B317}"/>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dirty="0"/>
              <a:t>Vector </a:t>
            </a:r>
          </a:p>
          <a:p>
            <a:pPr algn="ctr"/>
            <a:r>
              <a:rPr lang="en-US" sz="800" dirty="0"/>
              <a:t>anchor</a:t>
            </a:r>
          </a:p>
        </p:txBody>
      </p:sp>
      <p:sp>
        <p:nvSpPr>
          <p:cNvPr id="607" name="TextBox 606">
            <a:extLst>
              <a:ext uri="{FF2B5EF4-FFF2-40B4-BE49-F238E27FC236}">
                <a16:creationId xmlns:a16="http://schemas.microsoft.com/office/drawing/2014/main" id="{B21965E9-E636-4149-A761-B0B18609E90D}"/>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dirty="0"/>
              <a:t>Money </a:t>
            </a:r>
          </a:p>
          <a:p>
            <a:pPr algn="ctr"/>
            <a:r>
              <a:rPr lang="en-US" sz="800" dirty="0"/>
              <a:t>square</a:t>
            </a:r>
          </a:p>
        </p:txBody>
      </p:sp>
      <p:sp>
        <p:nvSpPr>
          <p:cNvPr id="609" name="TextBox 608">
            <a:extLst>
              <a:ext uri="{FF2B5EF4-FFF2-40B4-BE49-F238E27FC236}">
                <a16:creationId xmlns:a16="http://schemas.microsoft.com/office/drawing/2014/main" id="{A44EEDF7-941E-4FD8-A6CE-098222409979}"/>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dirty="0"/>
              <a:t>Location </a:t>
            </a:r>
          </a:p>
          <a:p>
            <a:pPr algn="ctr"/>
            <a:r>
              <a:rPr lang="en-US" sz="800" dirty="0"/>
              <a:t>pin</a:t>
            </a:r>
          </a:p>
        </p:txBody>
      </p:sp>
      <p:sp>
        <p:nvSpPr>
          <p:cNvPr id="611" name="TextBox 610">
            <a:extLst>
              <a:ext uri="{FF2B5EF4-FFF2-40B4-BE49-F238E27FC236}">
                <a16:creationId xmlns:a16="http://schemas.microsoft.com/office/drawing/2014/main" id="{BF559BB8-A1CB-4448-96B7-5471A024BA03}"/>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dirty="0"/>
              <a:t>Lock</a:t>
            </a:r>
          </a:p>
        </p:txBody>
      </p:sp>
      <p:sp>
        <p:nvSpPr>
          <p:cNvPr id="613" name="TextBox 612">
            <a:extLst>
              <a:ext uri="{FF2B5EF4-FFF2-40B4-BE49-F238E27FC236}">
                <a16:creationId xmlns:a16="http://schemas.microsoft.com/office/drawing/2014/main" id="{C48A4874-E387-4D4D-8CBA-EE4936A004A8}"/>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dirty="0"/>
              <a:t>Lock</a:t>
            </a:r>
          </a:p>
          <a:p>
            <a:pPr algn="ctr"/>
            <a:r>
              <a:rPr lang="en-US" sz="800" dirty="0"/>
              <a:t>open</a:t>
            </a:r>
          </a:p>
        </p:txBody>
      </p:sp>
      <p:sp>
        <p:nvSpPr>
          <p:cNvPr id="615" name="TextBox 614">
            <a:extLst>
              <a:ext uri="{FF2B5EF4-FFF2-40B4-BE49-F238E27FC236}">
                <a16:creationId xmlns:a16="http://schemas.microsoft.com/office/drawing/2014/main" id="{434CAC96-477B-4750-942B-551FF000F1B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dirty="0"/>
              <a:t>Macro recording</a:t>
            </a:r>
          </a:p>
        </p:txBody>
      </p:sp>
      <p:sp>
        <p:nvSpPr>
          <p:cNvPr id="617" name="TextBox 616">
            <a:extLst>
              <a:ext uri="{FF2B5EF4-FFF2-40B4-BE49-F238E27FC236}">
                <a16:creationId xmlns:a16="http://schemas.microsoft.com/office/drawing/2014/main" id="{912A4E62-2EB8-447E-B421-A1DC28B0AE56}"/>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dirty="0"/>
              <a:t>Managing</a:t>
            </a:r>
          </a:p>
        </p:txBody>
      </p:sp>
      <p:sp>
        <p:nvSpPr>
          <p:cNvPr id="619" name="TextBox 618">
            <a:extLst>
              <a:ext uri="{FF2B5EF4-FFF2-40B4-BE49-F238E27FC236}">
                <a16:creationId xmlns:a16="http://schemas.microsoft.com/office/drawing/2014/main" id="{F03F7DCC-8D90-46AE-B314-75D8D5DAA9F1}"/>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dirty="0"/>
              <a:t>Mobile</a:t>
            </a:r>
          </a:p>
          <a:p>
            <a:pPr algn="ctr"/>
            <a:r>
              <a:rPr lang="en-US" sz="800" dirty="0"/>
              <a:t>device</a:t>
            </a:r>
          </a:p>
        </p:txBody>
      </p:sp>
      <p:sp>
        <p:nvSpPr>
          <p:cNvPr id="621" name="TextBox 620">
            <a:extLst>
              <a:ext uri="{FF2B5EF4-FFF2-40B4-BE49-F238E27FC236}">
                <a16:creationId xmlns:a16="http://schemas.microsoft.com/office/drawing/2014/main" id="{CD8EA5EA-5FD1-473D-92F5-10F69A375720}"/>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dirty="0"/>
              <a:t>Money </a:t>
            </a:r>
          </a:p>
        </p:txBody>
      </p:sp>
      <p:sp>
        <p:nvSpPr>
          <p:cNvPr id="623" name="TextBox 622">
            <a:extLst>
              <a:ext uri="{FF2B5EF4-FFF2-40B4-BE49-F238E27FC236}">
                <a16:creationId xmlns:a16="http://schemas.microsoft.com/office/drawing/2014/main" id="{8EB9E53B-645E-4E07-9C84-9E225D25C1F1}"/>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dirty="0"/>
              <a:t>Managing alt</a:t>
            </a:r>
          </a:p>
        </p:txBody>
      </p:sp>
      <p:sp>
        <p:nvSpPr>
          <p:cNvPr id="625" name="TextBox 624">
            <a:extLst>
              <a:ext uri="{FF2B5EF4-FFF2-40B4-BE49-F238E27FC236}">
                <a16:creationId xmlns:a16="http://schemas.microsoft.com/office/drawing/2014/main" id="{C1974E64-5A8E-41D7-926E-0C33F5E43D19}"/>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dirty="0"/>
              <a:t>Map</a:t>
            </a:r>
          </a:p>
        </p:txBody>
      </p:sp>
      <p:sp>
        <p:nvSpPr>
          <p:cNvPr id="627" name="TextBox 626">
            <a:extLst>
              <a:ext uri="{FF2B5EF4-FFF2-40B4-BE49-F238E27FC236}">
                <a16:creationId xmlns:a16="http://schemas.microsoft.com/office/drawing/2014/main" id="{B6884CAD-AE4A-47A2-ADCD-53E37FAE7777}"/>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dirty="0"/>
              <a:t>Map alt</a:t>
            </a:r>
          </a:p>
        </p:txBody>
      </p:sp>
      <p:sp>
        <p:nvSpPr>
          <p:cNvPr id="629" name="TextBox 628">
            <a:extLst>
              <a:ext uri="{FF2B5EF4-FFF2-40B4-BE49-F238E27FC236}">
                <a16:creationId xmlns:a16="http://schemas.microsoft.com/office/drawing/2014/main" id="{04AABCD4-86BF-4089-A1E1-F124443A7FAA}"/>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dirty="0"/>
              <a:t>Map alt 2</a:t>
            </a:r>
          </a:p>
        </p:txBody>
      </p:sp>
      <p:sp>
        <p:nvSpPr>
          <p:cNvPr id="631" name="TextBox 630">
            <a:extLst>
              <a:ext uri="{FF2B5EF4-FFF2-40B4-BE49-F238E27FC236}">
                <a16:creationId xmlns:a16="http://schemas.microsoft.com/office/drawing/2014/main" id="{5EC89280-2227-4E24-B9C9-2DBE66CEA7B8}"/>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dirty="0"/>
              <a:t>Media</a:t>
            </a:r>
          </a:p>
        </p:txBody>
      </p:sp>
      <p:sp>
        <p:nvSpPr>
          <p:cNvPr id="633" name="TextBox 632">
            <a:extLst>
              <a:ext uri="{FF2B5EF4-FFF2-40B4-BE49-F238E27FC236}">
                <a16:creationId xmlns:a16="http://schemas.microsoft.com/office/drawing/2014/main" id="{A2082B14-9045-4CCE-A159-2607752ABF27}"/>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dirty="0"/>
              <a:t>Mismatch</a:t>
            </a:r>
          </a:p>
        </p:txBody>
      </p:sp>
      <p:sp>
        <p:nvSpPr>
          <p:cNvPr id="635" name="TextBox 634">
            <a:extLst>
              <a:ext uri="{FF2B5EF4-FFF2-40B4-BE49-F238E27FC236}">
                <a16:creationId xmlns:a16="http://schemas.microsoft.com/office/drawing/2014/main" id="{136105B6-A9C0-4D88-8586-7567DB5DDDD3}"/>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dirty="0"/>
              <a:t>Money </a:t>
            </a:r>
          </a:p>
          <a:p>
            <a:pPr algn="ctr"/>
            <a:r>
              <a:rPr lang="en-US" sz="800" dirty="0"/>
              <a:t>circle</a:t>
            </a:r>
          </a:p>
        </p:txBody>
      </p:sp>
      <p:sp>
        <p:nvSpPr>
          <p:cNvPr id="637" name="TextBox 636">
            <a:extLst>
              <a:ext uri="{FF2B5EF4-FFF2-40B4-BE49-F238E27FC236}">
                <a16:creationId xmlns:a16="http://schemas.microsoft.com/office/drawing/2014/main" id="{2F997FB6-015F-44DE-A60D-42E3CE1A1B5A}"/>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dirty="0"/>
              <a:t>Manage documents</a:t>
            </a:r>
          </a:p>
        </p:txBody>
      </p:sp>
      <p:sp>
        <p:nvSpPr>
          <p:cNvPr id="639" name="TextBox 638">
            <a:extLst>
              <a:ext uri="{FF2B5EF4-FFF2-40B4-BE49-F238E27FC236}">
                <a16:creationId xmlns:a16="http://schemas.microsoft.com/office/drawing/2014/main" id="{354E9287-D580-4B32-9F2A-79BC21EDF64C}"/>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dirty="0"/>
              <a:t>QA</a:t>
            </a:r>
          </a:p>
        </p:txBody>
      </p:sp>
      <p:sp>
        <p:nvSpPr>
          <p:cNvPr id="641" name="TextBox 640">
            <a:extLst>
              <a:ext uri="{FF2B5EF4-FFF2-40B4-BE49-F238E27FC236}">
                <a16:creationId xmlns:a16="http://schemas.microsoft.com/office/drawing/2014/main" id="{88E82C6E-BC56-408B-B706-7DC8FDF75BF8}"/>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dirty="0"/>
              <a:t>Monitoring</a:t>
            </a:r>
          </a:p>
        </p:txBody>
      </p:sp>
      <p:sp>
        <p:nvSpPr>
          <p:cNvPr id="643" name="TextBox 642">
            <a:extLst>
              <a:ext uri="{FF2B5EF4-FFF2-40B4-BE49-F238E27FC236}">
                <a16:creationId xmlns:a16="http://schemas.microsoft.com/office/drawing/2014/main" id="{B2F1DAD0-F9A3-4508-B6FA-4A05AE1954C7}"/>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dirty="0"/>
              <a:t>Monitoring alt</a:t>
            </a:r>
          </a:p>
        </p:txBody>
      </p:sp>
      <p:sp>
        <p:nvSpPr>
          <p:cNvPr id="645" name="TextBox 644">
            <a:extLst>
              <a:ext uri="{FF2B5EF4-FFF2-40B4-BE49-F238E27FC236}">
                <a16:creationId xmlns:a16="http://schemas.microsoft.com/office/drawing/2014/main" id="{9F1E6922-FFBC-4C8C-8509-44FF27B2C648}"/>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dirty="0"/>
              <a:t>Note</a:t>
            </a:r>
          </a:p>
        </p:txBody>
      </p:sp>
      <p:sp>
        <p:nvSpPr>
          <p:cNvPr id="647" name="TextBox 646">
            <a:extLst>
              <a:ext uri="{FF2B5EF4-FFF2-40B4-BE49-F238E27FC236}">
                <a16:creationId xmlns:a16="http://schemas.microsoft.com/office/drawing/2014/main" id="{D9BDE033-1324-4D4D-BE7B-6741F0058753}"/>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dirty="0"/>
              <a:t>OCR</a:t>
            </a:r>
          </a:p>
        </p:txBody>
      </p:sp>
      <p:sp>
        <p:nvSpPr>
          <p:cNvPr id="649" name="TextBox 648">
            <a:extLst>
              <a:ext uri="{FF2B5EF4-FFF2-40B4-BE49-F238E27FC236}">
                <a16:creationId xmlns:a16="http://schemas.microsoft.com/office/drawing/2014/main" id="{9601E31D-B4FC-43E9-BBB5-79F36EF10F25}"/>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dirty="0"/>
              <a:t>Phone </a:t>
            </a:r>
          </a:p>
          <a:p>
            <a:pPr algn="ctr"/>
            <a:r>
              <a:rPr lang="en-US" sz="800" dirty="0"/>
              <a:t>call</a:t>
            </a:r>
          </a:p>
        </p:txBody>
      </p:sp>
      <p:sp>
        <p:nvSpPr>
          <p:cNvPr id="651" name="TextBox 650">
            <a:extLst>
              <a:ext uri="{FF2B5EF4-FFF2-40B4-BE49-F238E27FC236}">
                <a16:creationId xmlns:a16="http://schemas.microsoft.com/office/drawing/2014/main" id="{24E3C5B6-0999-4757-9F98-23E5FCB4088C}"/>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dirty="0"/>
              <a:t>Proof of concept</a:t>
            </a:r>
          </a:p>
        </p:txBody>
      </p:sp>
      <p:sp>
        <p:nvSpPr>
          <p:cNvPr id="653" name="TextBox 652">
            <a:extLst>
              <a:ext uri="{FF2B5EF4-FFF2-40B4-BE49-F238E27FC236}">
                <a16:creationId xmlns:a16="http://schemas.microsoft.com/office/drawing/2014/main" id="{D207126C-2689-4749-81C3-627038AA0B1C}"/>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dirty="0"/>
              <a:t>Proof of concept 2</a:t>
            </a:r>
          </a:p>
        </p:txBody>
      </p:sp>
      <p:sp>
        <p:nvSpPr>
          <p:cNvPr id="655" name="TextBox 654">
            <a:extLst>
              <a:ext uri="{FF2B5EF4-FFF2-40B4-BE49-F238E27FC236}">
                <a16:creationId xmlns:a16="http://schemas.microsoft.com/office/drawing/2014/main" id="{6E772628-0A70-4898-AEDF-969CFBD1BB62}"/>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dirty="0"/>
              <a:t>Pivot</a:t>
            </a:r>
          </a:p>
        </p:txBody>
      </p:sp>
      <p:sp>
        <p:nvSpPr>
          <p:cNvPr id="657" name="TextBox 656">
            <a:extLst>
              <a:ext uri="{FF2B5EF4-FFF2-40B4-BE49-F238E27FC236}">
                <a16:creationId xmlns:a16="http://schemas.microsoft.com/office/drawing/2014/main" id="{557A935E-47BF-451F-BE8A-B878139461D6}"/>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dirty="0"/>
              <a:t>Plugin</a:t>
            </a:r>
          </a:p>
        </p:txBody>
      </p:sp>
      <p:sp>
        <p:nvSpPr>
          <p:cNvPr id="659" name="TextBox 658">
            <a:extLst>
              <a:ext uri="{FF2B5EF4-FFF2-40B4-BE49-F238E27FC236}">
                <a16:creationId xmlns:a16="http://schemas.microsoft.com/office/drawing/2014/main" id="{6C7F95D7-4744-4C14-8CC2-4AC70446A8A3}"/>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dirty="0"/>
              <a:t>Process identification</a:t>
            </a:r>
          </a:p>
        </p:txBody>
      </p:sp>
      <p:sp>
        <p:nvSpPr>
          <p:cNvPr id="661" name="TextBox 660">
            <a:extLst>
              <a:ext uri="{FF2B5EF4-FFF2-40B4-BE49-F238E27FC236}">
                <a16:creationId xmlns:a16="http://schemas.microsoft.com/office/drawing/2014/main" id="{32F110B8-3E06-43DD-993B-87AAFBF7C4A5}"/>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dirty="0"/>
              <a:t>Process identification 2</a:t>
            </a:r>
          </a:p>
        </p:txBody>
      </p:sp>
      <p:sp>
        <p:nvSpPr>
          <p:cNvPr id="663" name="TextBox 662">
            <a:extLst>
              <a:ext uri="{FF2B5EF4-FFF2-40B4-BE49-F238E27FC236}">
                <a16:creationId xmlns:a16="http://schemas.microsoft.com/office/drawing/2014/main" id="{A96C2934-8FDF-44D3-80F1-9ED7D91FC98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dirty="0"/>
              <a:t>Project</a:t>
            </a:r>
          </a:p>
        </p:txBody>
      </p:sp>
      <p:sp>
        <p:nvSpPr>
          <p:cNvPr id="665" name="TextBox 664">
            <a:extLst>
              <a:ext uri="{FF2B5EF4-FFF2-40B4-BE49-F238E27FC236}">
                <a16:creationId xmlns:a16="http://schemas.microsoft.com/office/drawing/2014/main" id="{CC4C6D62-B4C9-44BA-ACD1-35EBC1D5D918}"/>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dirty="0"/>
              <a:t>Promoter bullhorn</a:t>
            </a:r>
          </a:p>
        </p:txBody>
      </p:sp>
      <p:sp>
        <p:nvSpPr>
          <p:cNvPr id="667" name="TextBox 666">
            <a:extLst>
              <a:ext uri="{FF2B5EF4-FFF2-40B4-BE49-F238E27FC236}">
                <a16:creationId xmlns:a16="http://schemas.microsoft.com/office/drawing/2014/main" id="{3B668145-1735-47EB-A7F3-42A32381F1A7}"/>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dirty="0"/>
              <a:t>Public </a:t>
            </a:r>
          </a:p>
          <a:p>
            <a:pPr algn="ctr"/>
            <a:r>
              <a:rPr lang="en-US" sz="800" dirty="0"/>
              <a:t>sector</a:t>
            </a:r>
          </a:p>
        </p:txBody>
      </p:sp>
      <p:sp>
        <p:nvSpPr>
          <p:cNvPr id="669" name="TextBox 668">
            <a:extLst>
              <a:ext uri="{FF2B5EF4-FFF2-40B4-BE49-F238E27FC236}">
                <a16:creationId xmlns:a16="http://schemas.microsoft.com/office/drawing/2014/main" id="{1DBAC888-1008-4F3C-AABF-04F38EBED5BA}"/>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dirty="0"/>
              <a:t>OCR alt</a:t>
            </a:r>
          </a:p>
        </p:txBody>
      </p:sp>
    </p:spTree>
    <p:extLst>
      <p:ext uri="{BB962C8B-B14F-4D97-AF65-F5344CB8AC3E}">
        <p14:creationId xmlns:p14="http://schemas.microsoft.com/office/powerpoint/2010/main" val="38277273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Ic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5B52BF-524B-4C19-B2D2-D37EBEE79855}"/>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6" name="Left Bracket 5">
            <a:extLst>
              <a:ext uri="{FF2B5EF4-FFF2-40B4-BE49-F238E27FC236}">
                <a16:creationId xmlns:a16="http://schemas.microsoft.com/office/drawing/2014/main" id="{9791BE5E-449B-4FD7-8C2A-42AD93977E12}"/>
              </a:ext>
            </a:extLst>
          </p:cNvPr>
          <p:cNvSpPr/>
          <p:nvPr userDrawn="1"/>
        </p:nvSpPr>
        <p:spPr>
          <a:xfrm flipH="1">
            <a:off x="-6" y="1276793"/>
            <a:ext cx="3239346" cy="1619825"/>
          </a:xfrm>
          <a:prstGeom prst="leftBracket">
            <a:avLst>
              <a:gd name="adj" fmla="val 0"/>
            </a:avLst>
          </a:prstGeom>
          <a:noFill/>
          <a:ln w="12700" cap="rnd"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281" name="TextBox 280">
            <a:extLst>
              <a:ext uri="{FF2B5EF4-FFF2-40B4-BE49-F238E27FC236}">
                <a16:creationId xmlns:a16="http://schemas.microsoft.com/office/drawing/2014/main" id="{7D33A196-A6A8-4109-B8EF-A189C9638264}"/>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dirty="0">
                <a:solidFill>
                  <a:schemeClr val="bg1"/>
                </a:solidFill>
              </a:rPr>
              <a:t>Robot Attended</a:t>
            </a:r>
          </a:p>
        </p:txBody>
      </p:sp>
      <p:sp>
        <p:nvSpPr>
          <p:cNvPr id="283" name="TextBox 282">
            <a:extLst>
              <a:ext uri="{FF2B5EF4-FFF2-40B4-BE49-F238E27FC236}">
                <a16:creationId xmlns:a16="http://schemas.microsoft.com/office/drawing/2014/main" id="{88C75E80-0CE3-4713-9DD7-6208DDBD87D9}"/>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dirty="0">
                <a:solidFill>
                  <a:schemeClr val="bg1"/>
                </a:solidFill>
              </a:rPr>
              <a:t>Robot Unattended</a:t>
            </a:r>
          </a:p>
        </p:txBody>
      </p:sp>
      <p:sp>
        <p:nvSpPr>
          <p:cNvPr id="285" name="TextBox 284">
            <a:extLst>
              <a:ext uri="{FF2B5EF4-FFF2-40B4-BE49-F238E27FC236}">
                <a16:creationId xmlns:a16="http://schemas.microsoft.com/office/drawing/2014/main" id="{AB4C91F5-C032-4A9C-8501-DF80BA144803}"/>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dirty="0">
                <a:solidFill>
                  <a:schemeClr val="bg1"/>
                </a:solidFill>
              </a:rPr>
              <a:t>Orchestrator</a:t>
            </a:r>
          </a:p>
        </p:txBody>
      </p:sp>
      <p:sp>
        <p:nvSpPr>
          <p:cNvPr id="287" name="TextBox 286">
            <a:extLst>
              <a:ext uri="{FF2B5EF4-FFF2-40B4-BE49-F238E27FC236}">
                <a16:creationId xmlns:a16="http://schemas.microsoft.com/office/drawing/2014/main" id="{AE64AA71-019C-4448-9489-72D5777CDFD8}"/>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dirty="0">
                <a:solidFill>
                  <a:schemeClr val="bg1"/>
                </a:solidFill>
              </a:rPr>
              <a:t>Studio</a:t>
            </a:r>
          </a:p>
        </p:txBody>
      </p:sp>
      <p:sp>
        <p:nvSpPr>
          <p:cNvPr id="289" name="TextBox 288">
            <a:extLst>
              <a:ext uri="{FF2B5EF4-FFF2-40B4-BE49-F238E27FC236}">
                <a16:creationId xmlns:a16="http://schemas.microsoft.com/office/drawing/2014/main" id="{6C36F93E-C86E-44C3-B1D4-0CDEBB7A1483}"/>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dirty="0">
                <a:solidFill>
                  <a:schemeClr val="bg1"/>
                </a:solidFill>
              </a:rPr>
              <a:t>Calendar</a:t>
            </a:r>
          </a:p>
        </p:txBody>
      </p:sp>
      <p:sp>
        <p:nvSpPr>
          <p:cNvPr id="291" name="TextBox 290">
            <a:extLst>
              <a:ext uri="{FF2B5EF4-FFF2-40B4-BE49-F238E27FC236}">
                <a16:creationId xmlns:a16="http://schemas.microsoft.com/office/drawing/2014/main" id="{BFA6AC61-8B68-4A9C-BC38-D88FAEF9C888}"/>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dirty="0">
                <a:solidFill>
                  <a:schemeClr val="bg1"/>
                </a:solidFill>
              </a:rPr>
              <a:t>Course foundation</a:t>
            </a:r>
          </a:p>
        </p:txBody>
      </p:sp>
      <p:sp>
        <p:nvSpPr>
          <p:cNvPr id="293" name="TextBox 292">
            <a:extLst>
              <a:ext uri="{FF2B5EF4-FFF2-40B4-BE49-F238E27FC236}">
                <a16:creationId xmlns:a16="http://schemas.microsoft.com/office/drawing/2014/main" id="{DED33649-2708-4054-8C49-16C700A4B49A}"/>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dirty="0">
                <a:solidFill>
                  <a:schemeClr val="bg1"/>
                </a:solidFill>
              </a:rPr>
              <a:t>Enterprise-competency alt</a:t>
            </a:r>
          </a:p>
        </p:txBody>
      </p:sp>
      <p:sp>
        <p:nvSpPr>
          <p:cNvPr id="295" name="TextBox 294">
            <a:extLst>
              <a:ext uri="{FF2B5EF4-FFF2-40B4-BE49-F238E27FC236}">
                <a16:creationId xmlns:a16="http://schemas.microsoft.com/office/drawing/2014/main" id="{1D93EA50-5D63-4CAC-9BBA-FC11BFDC90C0}"/>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dirty="0">
                <a:solidFill>
                  <a:schemeClr val="bg1"/>
                </a:solidFill>
              </a:rPr>
              <a:t>Growth</a:t>
            </a:r>
          </a:p>
        </p:txBody>
      </p:sp>
      <p:sp>
        <p:nvSpPr>
          <p:cNvPr id="297" name="TextBox 296">
            <a:extLst>
              <a:ext uri="{FF2B5EF4-FFF2-40B4-BE49-F238E27FC236}">
                <a16:creationId xmlns:a16="http://schemas.microsoft.com/office/drawing/2014/main" id="{454AB1A7-97EF-4D7F-84DB-75782615EA63}"/>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dirty="0">
                <a:solidFill>
                  <a:schemeClr val="bg1"/>
                </a:solidFill>
              </a:rPr>
              <a:t>Certification</a:t>
            </a:r>
          </a:p>
        </p:txBody>
      </p:sp>
      <p:sp>
        <p:nvSpPr>
          <p:cNvPr id="299" name="TextBox 298">
            <a:extLst>
              <a:ext uri="{FF2B5EF4-FFF2-40B4-BE49-F238E27FC236}">
                <a16:creationId xmlns:a16="http://schemas.microsoft.com/office/drawing/2014/main" id="{141267A5-7BF0-479B-A02D-BA25111EA4D4}"/>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dirty="0">
                <a:solidFill>
                  <a:schemeClr val="bg1"/>
                </a:solidFill>
              </a:rPr>
              <a:t>Course foundation 2</a:t>
            </a:r>
          </a:p>
        </p:txBody>
      </p:sp>
      <p:sp>
        <p:nvSpPr>
          <p:cNvPr id="301" name="TextBox 300">
            <a:extLst>
              <a:ext uri="{FF2B5EF4-FFF2-40B4-BE49-F238E27FC236}">
                <a16:creationId xmlns:a16="http://schemas.microsoft.com/office/drawing/2014/main" id="{D8E69AA5-26B3-4474-B10D-303EC789B024}"/>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dirty="0">
                <a:solidFill>
                  <a:schemeClr val="bg1"/>
                </a:solidFill>
              </a:rPr>
              <a:t>Equal</a:t>
            </a:r>
          </a:p>
        </p:txBody>
      </p:sp>
      <p:sp>
        <p:nvSpPr>
          <p:cNvPr id="303" name="TextBox 302">
            <a:extLst>
              <a:ext uri="{FF2B5EF4-FFF2-40B4-BE49-F238E27FC236}">
                <a16:creationId xmlns:a16="http://schemas.microsoft.com/office/drawing/2014/main" id="{64580ABD-6720-4432-AB0F-030830C7FE46}"/>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dirty="0">
                <a:solidFill>
                  <a:schemeClr val="bg1"/>
                </a:solidFill>
              </a:rPr>
              <a:t>Health</a:t>
            </a:r>
          </a:p>
        </p:txBody>
      </p:sp>
      <p:sp>
        <p:nvSpPr>
          <p:cNvPr id="305" name="TextBox 304">
            <a:extLst>
              <a:ext uri="{FF2B5EF4-FFF2-40B4-BE49-F238E27FC236}">
                <a16:creationId xmlns:a16="http://schemas.microsoft.com/office/drawing/2014/main" id="{717B56DC-45A1-46B1-8009-B49EEB12B3C0}"/>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dirty="0">
                <a:solidFill>
                  <a:schemeClr val="bg1"/>
                </a:solidFill>
              </a:rPr>
              <a:t>Chart</a:t>
            </a:r>
          </a:p>
        </p:txBody>
      </p:sp>
      <p:sp>
        <p:nvSpPr>
          <p:cNvPr id="307" name="TextBox 306">
            <a:extLst>
              <a:ext uri="{FF2B5EF4-FFF2-40B4-BE49-F238E27FC236}">
                <a16:creationId xmlns:a16="http://schemas.microsoft.com/office/drawing/2014/main" id="{5B37DF35-1C4E-4138-98BD-EBE5232ACE08}"/>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dirty="0">
                <a:solidFill>
                  <a:schemeClr val="bg1"/>
                </a:solidFill>
              </a:rPr>
              <a:t>Course foundation 3</a:t>
            </a:r>
          </a:p>
        </p:txBody>
      </p:sp>
      <p:sp>
        <p:nvSpPr>
          <p:cNvPr id="309" name="TextBox 308">
            <a:extLst>
              <a:ext uri="{FF2B5EF4-FFF2-40B4-BE49-F238E27FC236}">
                <a16:creationId xmlns:a16="http://schemas.microsoft.com/office/drawing/2014/main" id="{932E09EE-C78C-43A9-8B3D-018A7ADA7BFF}"/>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dirty="0">
                <a:solidFill>
                  <a:schemeClr val="bg1"/>
                </a:solidFill>
              </a:rPr>
              <a:t>Error</a:t>
            </a:r>
          </a:p>
        </p:txBody>
      </p:sp>
      <p:sp>
        <p:nvSpPr>
          <p:cNvPr id="311" name="TextBox 310">
            <a:extLst>
              <a:ext uri="{FF2B5EF4-FFF2-40B4-BE49-F238E27FC236}">
                <a16:creationId xmlns:a16="http://schemas.microsoft.com/office/drawing/2014/main" id="{1C5EDAB4-6AD7-4491-B73B-2113B1A5F3B9}"/>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dirty="0">
                <a:solidFill>
                  <a:schemeClr val="bg1"/>
                </a:solidFill>
              </a:rPr>
              <a:t>Heart</a:t>
            </a:r>
          </a:p>
        </p:txBody>
      </p:sp>
      <p:sp>
        <p:nvSpPr>
          <p:cNvPr id="313" name="TextBox 312">
            <a:extLst>
              <a:ext uri="{FF2B5EF4-FFF2-40B4-BE49-F238E27FC236}">
                <a16:creationId xmlns:a16="http://schemas.microsoft.com/office/drawing/2014/main" id="{675EA841-2F61-4151-B78F-EB65F2211DE4}"/>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dirty="0">
                <a:solidFill>
                  <a:schemeClr val="bg1"/>
                </a:solidFill>
              </a:rPr>
              <a:t>Clock</a:t>
            </a:r>
          </a:p>
        </p:txBody>
      </p:sp>
      <p:sp>
        <p:nvSpPr>
          <p:cNvPr id="315" name="TextBox 314">
            <a:extLst>
              <a:ext uri="{FF2B5EF4-FFF2-40B4-BE49-F238E27FC236}">
                <a16:creationId xmlns:a16="http://schemas.microsoft.com/office/drawing/2014/main" id="{57A906BB-AC45-482E-A326-460F3B05A122}"/>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dirty="0">
                <a:solidFill>
                  <a:schemeClr val="bg1"/>
                </a:solidFill>
              </a:rPr>
              <a:t>Course-orchestrator</a:t>
            </a:r>
          </a:p>
        </p:txBody>
      </p:sp>
      <p:sp>
        <p:nvSpPr>
          <p:cNvPr id="317" name="TextBox 316">
            <a:extLst>
              <a:ext uri="{FF2B5EF4-FFF2-40B4-BE49-F238E27FC236}">
                <a16:creationId xmlns:a16="http://schemas.microsoft.com/office/drawing/2014/main" id="{12DC0C76-B831-4C56-BD6B-CAE38F65F940}"/>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dirty="0">
                <a:solidFill>
                  <a:schemeClr val="bg1"/>
                </a:solidFill>
              </a:rPr>
              <a:t>Exception handling</a:t>
            </a:r>
          </a:p>
        </p:txBody>
      </p:sp>
      <p:sp>
        <p:nvSpPr>
          <p:cNvPr id="319" name="TextBox 318">
            <a:extLst>
              <a:ext uri="{FF2B5EF4-FFF2-40B4-BE49-F238E27FC236}">
                <a16:creationId xmlns:a16="http://schemas.microsoft.com/office/drawing/2014/main" id="{ADAF4DCD-FDF2-40DE-8122-170B5DE78F6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dirty="0">
                <a:solidFill>
                  <a:schemeClr val="bg1"/>
                </a:solidFill>
              </a:rPr>
              <a:t>Home</a:t>
            </a:r>
          </a:p>
        </p:txBody>
      </p:sp>
      <p:sp>
        <p:nvSpPr>
          <p:cNvPr id="321" name="TextBox 320">
            <a:extLst>
              <a:ext uri="{FF2B5EF4-FFF2-40B4-BE49-F238E27FC236}">
                <a16:creationId xmlns:a16="http://schemas.microsoft.com/office/drawing/2014/main" id="{2635136B-36D5-41F1-AAB3-4530B41F96C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app</a:t>
            </a:r>
          </a:p>
        </p:txBody>
      </p:sp>
      <p:sp>
        <p:nvSpPr>
          <p:cNvPr id="323" name="TextBox 322">
            <a:extLst>
              <a:ext uri="{FF2B5EF4-FFF2-40B4-BE49-F238E27FC236}">
                <a16:creationId xmlns:a16="http://schemas.microsoft.com/office/drawing/2014/main" id="{F5964800-661B-4696-8F8F-015208D39989}"/>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dirty="0">
                <a:solidFill>
                  <a:schemeClr val="bg1"/>
                </a:solidFill>
              </a:rPr>
              <a:t>CRM</a:t>
            </a:r>
          </a:p>
        </p:txBody>
      </p:sp>
      <p:sp>
        <p:nvSpPr>
          <p:cNvPr id="325" name="TextBox 324">
            <a:extLst>
              <a:ext uri="{FF2B5EF4-FFF2-40B4-BE49-F238E27FC236}">
                <a16:creationId xmlns:a16="http://schemas.microsoft.com/office/drawing/2014/main" id="{95217A9F-E08F-40F4-AC3B-0E23E65F0A48}"/>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dirty="0">
                <a:solidFill>
                  <a:schemeClr val="bg1"/>
                </a:solidFill>
              </a:rPr>
              <a:t>Fast ROI</a:t>
            </a:r>
          </a:p>
        </p:txBody>
      </p:sp>
      <p:sp>
        <p:nvSpPr>
          <p:cNvPr id="327" name="TextBox 326">
            <a:extLst>
              <a:ext uri="{FF2B5EF4-FFF2-40B4-BE49-F238E27FC236}">
                <a16:creationId xmlns:a16="http://schemas.microsoft.com/office/drawing/2014/main" id="{B48C75E9-5ECF-4D27-9B51-F833AB63E3E0}"/>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dirty="0">
                <a:solidFill>
                  <a:schemeClr val="bg1"/>
                </a:solidFill>
              </a:rPr>
              <a:t>Hourglass</a:t>
            </a:r>
          </a:p>
        </p:txBody>
      </p:sp>
      <p:sp>
        <p:nvSpPr>
          <p:cNvPr id="329" name="TextBox 328">
            <a:extLst>
              <a:ext uri="{FF2B5EF4-FFF2-40B4-BE49-F238E27FC236}">
                <a16:creationId xmlns:a16="http://schemas.microsoft.com/office/drawing/2014/main" id="{099BACDB-7E38-4EC7-9A2F-74E7990270D4}"/>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dirty="0">
                <a:solidFill>
                  <a:schemeClr val="bg1"/>
                </a:solidFill>
              </a:rPr>
              <a:t>Code</a:t>
            </a:r>
          </a:p>
        </p:txBody>
      </p:sp>
      <p:sp>
        <p:nvSpPr>
          <p:cNvPr id="331" name="TextBox 330">
            <a:extLst>
              <a:ext uri="{FF2B5EF4-FFF2-40B4-BE49-F238E27FC236}">
                <a16:creationId xmlns:a16="http://schemas.microsoft.com/office/drawing/2014/main" id="{6478CC05-91C7-4A8B-B7B4-DF054BFF97C3}"/>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dirty="0">
                <a:solidFill>
                  <a:schemeClr val="bg1"/>
                </a:solidFill>
              </a:rPr>
              <a:t>Desktop program</a:t>
            </a:r>
          </a:p>
        </p:txBody>
      </p:sp>
      <p:sp>
        <p:nvSpPr>
          <p:cNvPr id="333" name="TextBox 332">
            <a:extLst>
              <a:ext uri="{FF2B5EF4-FFF2-40B4-BE49-F238E27FC236}">
                <a16:creationId xmlns:a16="http://schemas.microsoft.com/office/drawing/2014/main" id="{848E7C20-B646-4CFA-92B8-687B61AD50DD}"/>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dirty="0">
                <a:solidFill>
                  <a:schemeClr val="bg1"/>
                </a:solidFill>
              </a:rPr>
              <a:t>First-link</a:t>
            </a:r>
          </a:p>
        </p:txBody>
      </p:sp>
      <p:sp>
        <p:nvSpPr>
          <p:cNvPr id="335" name="TextBox 334">
            <a:extLst>
              <a:ext uri="{FF2B5EF4-FFF2-40B4-BE49-F238E27FC236}">
                <a16:creationId xmlns:a16="http://schemas.microsoft.com/office/drawing/2014/main" id="{445C01EC-D8F3-4912-A74D-9B81139B6ADA}"/>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dirty="0">
                <a:solidFill>
                  <a:schemeClr val="bg1"/>
                </a:solidFill>
              </a:rPr>
              <a:t>Automated data entry</a:t>
            </a:r>
          </a:p>
        </p:txBody>
      </p:sp>
      <p:sp>
        <p:nvSpPr>
          <p:cNvPr id="337" name="TextBox 336">
            <a:extLst>
              <a:ext uri="{FF2B5EF4-FFF2-40B4-BE49-F238E27FC236}">
                <a16:creationId xmlns:a16="http://schemas.microsoft.com/office/drawing/2014/main" id="{8EEC322D-C3BF-49A8-AA5C-E355315A967C}"/>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dirty="0">
                <a:solidFill>
                  <a:schemeClr val="bg1"/>
                </a:solidFill>
              </a:rPr>
              <a:t>AI </a:t>
            </a:r>
          </a:p>
        </p:txBody>
      </p:sp>
      <p:sp>
        <p:nvSpPr>
          <p:cNvPr id="339" name="TextBox 338">
            <a:extLst>
              <a:ext uri="{FF2B5EF4-FFF2-40B4-BE49-F238E27FC236}">
                <a16:creationId xmlns:a16="http://schemas.microsoft.com/office/drawing/2014/main" id="{32C70CF3-0806-44CA-8B40-0890D945FA9B}"/>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dirty="0">
                <a:solidFill>
                  <a:schemeClr val="bg1"/>
                </a:solidFill>
              </a:rPr>
              <a:t>Keyboard</a:t>
            </a:r>
          </a:p>
        </p:txBody>
      </p:sp>
      <p:sp>
        <p:nvSpPr>
          <p:cNvPr id="341" name="TextBox 340">
            <a:extLst>
              <a:ext uri="{FF2B5EF4-FFF2-40B4-BE49-F238E27FC236}">
                <a16:creationId xmlns:a16="http://schemas.microsoft.com/office/drawing/2014/main" id="{F6DB3435-C3F7-47FD-8D54-A4A936F9488C}"/>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dirty="0">
                <a:solidFill>
                  <a:schemeClr val="bg1"/>
                </a:solidFill>
              </a:rPr>
              <a:t>Complete </a:t>
            </a:r>
          </a:p>
          <a:p>
            <a:pPr algn="ctr"/>
            <a:r>
              <a:rPr lang="en-US" sz="800" dirty="0">
                <a:solidFill>
                  <a:schemeClr val="bg1"/>
                </a:solidFill>
              </a:rPr>
              <a:t>audit</a:t>
            </a:r>
          </a:p>
        </p:txBody>
      </p:sp>
      <p:sp>
        <p:nvSpPr>
          <p:cNvPr id="343" name="TextBox 342">
            <a:extLst>
              <a:ext uri="{FF2B5EF4-FFF2-40B4-BE49-F238E27FC236}">
                <a16:creationId xmlns:a16="http://schemas.microsoft.com/office/drawing/2014/main" id="{B7F76A57-2609-4FC0-9405-93FF52E326C2}"/>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dirty="0">
                <a:solidFill>
                  <a:schemeClr val="bg1"/>
                </a:solidFill>
              </a:rPr>
              <a:t>Document </a:t>
            </a:r>
            <a:br>
              <a:rPr lang="en-US" sz="800" dirty="0">
                <a:solidFill>
                  <a:schemeClr val="bg1"/>
                </a:solidFill>
              </a:rPr>
            </a:br>
            <a:endParaRPr lang="en-US" sz="800" dirty="0">
              <a:solidFill>
                <a:schemeClr val="bg1"/>
              </a:solidFill>
            </a:endParaRPr>
          </a:p>
        </p:txBody>
      </p:sp>
      <p:sp>
        <p:nvSpPr>
          <p:cNvPr id="345" name="TextBox 344">
            <a:extLst>
              <a:ext uri="{FF2B5EF4-FFF2-40B4-BE49-F238E27FC236}">
                <a16:creationId xmlns:a16="http://schemas.microsoft.com/office/drawing/2014/main" id="{6EFB18A7-0C14-44D2-9DAF-73D7A49A8DAD}"/>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dirty="0">
                <a:solidFill>
                  <a:schemeClr val="bg1"/>
                </a:solidFill>
              </a:rPr>
              <a:t>First-mention</a:t>
            </a:r>
          </a:p>
        </p:txBody>
      </p:sp>
      <p:sp>
        <p:nvSpPr>
          <p:cNvPr id="347" name="TextBox 346">
            <a:extLst>
              <a:ext uri="{FF2B5EF4-FFF2-40B4-BE49-F238E27FC236}">
                <a16:creationId xmlns:a16="http://schemas.microsoft.com/office/drawing/2014/main" id="{BF3EA2B1-FD7B-4013-A489-136CBC5B4C43}"/>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dirty="0">
                <a:solidFill>
                  <a:schemeClr val="bg1"/>
                </a:solidFill>
              </a:rPr>
              <a:t>Automation</a:t>
            </a:r>
          </a:p>
        </p:txBody>
      </p:sp>
      <p:sp>
        <p:nvSpPr>
          <p:cNvPr id="349" name="TextBox 348">
            <a:extLst>
              <a:ext uri="{FF2B5EF4-FFF2-40B4-BE49-F238E27FC236}">
                <a16:creationId xmlns:a16="http://schemas.microsoft.com/office/drawing/2014/main" id="{70DB2E18-E083-4F34-BA59-8AC444422822}"/>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dirty="0">
                <a:solidFill>
                  <a:schemeClr val="bg1"/>
                </a:solidFill>
              </a:rPr>
              <a:t>AI Alt</a:t>
            </a:r>
          </a:p>
        </p:txBody>
      </p:sp>
      <p:sp>
        <p:nvSpPr>
          <p:cNvPr id="351" name="TextBox 350">
            <a:extLst>
              <a:ext uri="{FF2B5EF4-FFF2-40B4-BE49-F238E27FC236}">
                <a16:creationId xmlns:a16="http://schemas.microsoft.com/office/drawing/2014/main" id="{4E733983-4B84-4206-9B4C-1326E9C07CA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dirty="0">
                <a:solidFill>
                  <a:schemeClr val="bg1"/>
                </a:solidFill>
              </a:rPr>
              <a:t>Label</a:t>
            </a:r>
          </a:p>
        </p:txBody>
      </p:sp>
      <p:sp>
        <p:nvSpPr>
          <p:cNvPr id="353" name="TextBox 352">
            <a:extLst>
              <a:ext uri="{FF2B5EF4-FFF2-40B4-BE49-F238E27FC236}">
                <a16:creationId xmlns:a16="http://schemas.microsoft.com/office/drawing/2014/main" id="{13AFA605-90CB-4AC7-87F1-07FD8EF7F929}"/>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dirty="0">
                <a:solidFill>
                  <a:schemeClr val="bg1"/>
                </a:solidFill>
              </a:rPr>
              <a:t>Contact</a:t>
            </a:r>
          </a:p>
          <a:p>
            <a:pPr algn="ctr"/>
            <a:r>
              <a:rPr lang="en-US" sz="800" dirty="0">
                <a:solidFill>
                  <a:schemeClr val="bg1"/>
                </a:solidFill>
              </a:rPr>
              <a:t>email</a:t>
            </a:r>
          </a:p>
        </p:txBody>
      </p:sp>
      <p:sp>
        <p:nvSpPr>
          <p:cNvPr id="355" name="TextBox 354">
            <a:extLst>
              <a:ext uri="{FF2B5EF4-FFF2-40B4-BE49-F238E27FC236}">
                <a16:creationId xmlns:a16="http://schemas.microsoft.com/office/drawing/2014/main" id="{01E610FF-04CC-480F-AC21-B1F5E1610624}"/>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dirty="0">
                <a:solidFill>
                  <a:schemeClr val="bg1"/>
                </a:solidFill>
              </a:rPr>
              <a:t>Done</a:t>
            </a:r>
          </a:p>
        </p:txBody>
      </p:sp>
      <p:sp>
        <p:nvSpPr>
          <p:cNvPr id="357" name="TextBox 356">
            <a:extLst>
              <a:ext uri="{FF2B5EF4-FFF2-40B4-BE49-F238E27FC236}">
                <a16:creationId xmlns:a16="http://schemas.microsoft.com/office/drawing/2014/main" id="{FF55EBF2-EF4B-4F98-A36D-780219BBC4EB}"/>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dirty="0">
                <a:solidFill>
                  <a:schemeClr val="bg1"/>
                </a:solidFill>
              </a:rPr>
              <a:t>First-</a:t>
            </a:r>
            <a:r>
              <a:rPr lang="en-US" sz="800" dirty="0" err="1">
                <a:solidFill>
                  <a:schemeClr val="bg1"/>
                </a:solidFill>
              </a:rPr>
              <a:t>onebox</a:t>
            </a:r>
            <a:endParaRPr lang="en-US" sz="800" dirty="0">
              <a:solidFill>
                <a:schemeClr val="bg1"/>
              </a:solidFill>
            </a:endParaRPr>
          </a:p>
        </p:txBody>
      </p:sp>
      <p:sp>
        <p:nvSpPr>
          <p:cNvPr id="359" name="TextBox 358">
            <a:extLst>
              <a:ext uri="{FF2B5EF4-FFF2-40B4-BE49-F238E27FC236}">
                <a16:creationId xmlns:a16="http://schemas.microsoft.com/office/drawing/2014/main" id="{227BC9DF-042F-4718-A11B-7C80BFEB231E}"/>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dirty="0">
                <a:solidFill>
                  <a:schemeClr val="bg1"/>
                </a:solidFill>
              </a:rPr>
              <a:t>Background automation</a:t>
            </a:r>
          </a:p>
        </p:txBody>
      </p:sp>
      <p:sp>
        <p:nvSpPr>
          <p:cNvPr id="361" name="TextBox 360">
            <a:extLst>
              <a:ext uri="{FF2B5EF4-FFF2-40B4-BE49-F238E27FC236}">
                <a16:creationId xmlns:a16="http://schemas.microsoft.com/office/drawing/2014/main" id="{02932810-D34E-44B5-A09C-8502BF7848D4}"/>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dirty="0">
                <a:solidFill>
                  <a:schemeClr val="bg1"/>
                </a:solidFill>
              </a:rPr>
              <a:t>AI Enabled</a:t>
            </a:r>
          </a:p>
        </p:txBody>
      </p:sp>
      <p:sp>
        <p:nvSpPr>
          <p:cNvPr id="363" name="TextBox 362">
            <a:extLst>
              <a:ext uri="{FF2B5EF4-FFF2-40B4-BE49-F238E27FC236}">
                <a16:creationId xmlns:a16="http://schemas.microsoft.com/office/drawing/2014/main" id="{A88ED0E5-4A3E-48C8-850F-CFF2D74ACADF}"/>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dirty="0">
                <a:solidFill>
                  <a:schemeClr val="bg1"/>
                </a:solidFill>
              </a:rPr>
              <a:t>Label alt</a:t>
            </a:r>
          </a:p>
        </p:txBody>
      </p:sp>
      <p:sp>
        <p:nvSpPr>
          <p:cNvPr id="365" name="TextBox 364">
            <a:extLst>
              <a:ext uri="{FF2B5EF4-FFF2-40B4-BE49-F238E27FC236}">
                <a16:creationId xmlns:a16="http://schemas.microsoft.com/office/drawing/2014/main" id="{7B8203C8-F4A3-4AFF-B288-92169C7747F9}"/>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dirty="0">
                <a:solidFill>
                  <a:schemeClr val="bg1"/>
                </a:solidFill>
              </a:rPr>
              <a:t>Cost low</a:t>
            </a:r>
          </a:p>
        </p:txBody>
      </p:sp>
      <p:sp>
        <p:nvSpPr>
          <p:cNvPr id="367" name="TextBox 366">
            <a:extLst>
              <a:ext uri="{FF2B5EF4-FFF2-40B4-BE49-F238E27FC236}">
                <a16:creationId xmlns:a16="http://schemas.microsoft.com/office/drawing/2014/main" id="{26507E6B-1C2B-4A60-9A07-3D525B32BE9D}"/>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dirty="0">
                <a:solidFill>
                  <a:schemeClr val="bg1"/>
                </a:solidFill>
              </a:rPr>
              <a:t>Editor</a:t>
            </a:r>
          </a:p>
        </p:txBody>
      </p:sp>
      <p:sp>
        <p:nvSpPr>
          <p:cNvPr id="369" name="TextBox 368">
            <a:extLst>
              <a:ext uri="{FF2B5EF4-FFF2-40B4-BE49-F238E27FC236}">
                <a16:creationId xmlns:a16="http://schemas.microsoft.com/office/drawing/2014/main" id="{373AB452-BC5E-4E48-A8F0-B6E1ACDDB3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dirty="0">
                <a:solidFill>
                  <a:schemeClr val="bg1"/>
                </a:solidFill>
              </a:rPr>
              <a:t>Goals</a:t>
            </a:r>
          </a:p>
        </p:txBody>
      </p:sp>
      <p:sp>
        <p:nvSpPr>
          <p:cNvPr id="371" name="TextBox 370">
            <a:extLst>
              <a:ext uri="{FF2B5EF4-FFF2-40B4-BE49-F238E27FC236}">
                <a16:creationId xmlns:a16="http://schemas.microsoft.com/office/drawing/2014/main" id="{02469338-110D-47CC-9317-6A4426BFA917}"/>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dirty="0">
                <a:solidFill>
                  <a:schemeClr val="bg1"/>
                </a:solidFill>
              </a:rPr>
              <a:t>Business partner-up alt</a:t>
            </a:r>
          </a:p>
        </p:txBody>
      </p:sp>
      <p:sp>
        <p:nvSpPr>
          <p:cNvPr id="373" name="TextBox 372">
            <a:extLst>
              <a:ext uri="{FF2B5EF4-FFF2-40B4-BE49-F238E27FC236}">
                <a16:creationId xmlns:a16="http://schemas.microsoft.com/office/drawing/2014/main" id="{BC8ABBD0-8FAE-4B8C-B89D-4BA3454D801C}"/>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dirty="0">
                <a:solidFill>
                  <a:schemeClr val="bg1"/>
                </a:solidFill>
              </a:rPr>
              <a:t>App-3rd-party  2</a:t>
            </a:r>
          </a:p>
        </p:txBody>
      </p:sp>
      <p:sp>
        <p:nvSpPr>
          <p:cNvPr id="375" name="TextBox 374">
            <a:extLst>
              <a:ext uri="{FF2B5EF4-FFF2-40B4-BE49-F238E27FC236}">
                <a16:creationId xmlns:a16="http://schemas.microsoft.com/office/drawing/2014/main" id="{C5C19617-191C-43CD-88A9-C993E496AE51}"/>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dirty="0">
                <a:solidFill>
                  <a:schemeClr val="bg1"/>
                </a:solidFill>
              </a:rPr>
              <a:t>Link </a:t>
            </a:r>
          </a:p>
          <a:p>
            <a:pPr algn="ctr"/>
            <a:r>
              <a:rPr lang="en-US" sz="800" dirty="0">
                <a:solidFill>
                  <a:schemeClr val="bg1"/>
                </a:solidFill>
              </a:rPr>
              <a:t>special</a:t>
            </a:r>
          </a:p>
        </p:txBody>
      </p:sp>
      <p:sp>
        <p:nvSpPr>
          <p:cNvPr id="377" name="TextBox 376">
            <a:extLst>
              <a:ext uri="{FF2B5EF4-FFF2-40B4-BE49-F238E27FC236}">
                <a16:creationId xmlns:a16="http://schemas.microsoft.com/office/drawing/2014/main" id="{74CC0254-9713-4D1E-9792-B0499E96D642}"/>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dirty="0">
                <a:solidFill>
                  <a:schemeClr val="bg1"/>
                </a:solidFill>
              </a:rPr>
              <a:t>Cloud download</a:t>
            </a:r>
          </a:p>
        </p:txBody>
      </p:sp>
      <p:sp>
        <p:nvSpPr>
          <p:cNvPr id="379" name="TextBox 378">
            <a:extLst>
              <a:ext uri="{FF2B5EF4-FFF2-40B4-BE49-F238E27FC236}">
                <a16:creationId xmlns:a16="http://schemas.microsoft.com/office/drawing/2014/main" id="{90367A62-FCD8-4536-B482-C6985DE57C6D}"/>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dirty="0">
                <a:solidFill>
                  <a:schemeClr val="bg1"/>
                </a:solidFill>
              </a:rPr>
              <a:t>Crown</a:t>
            </a:r>
          </a:p>
        </p:txBody>
      </p:sp>
      <p:sp>
        <p:nvSpPr>
          <p:cNvPr id="381" name="TextBox 380">
            <a:extLst>
              <a:ext uri="{FF2B5EF4-FFF2-40B4-BE49-F238E27FC236}">
                <a16:creationId xmlns:a16="http://schemas.microsoft.com/office/drawing/2014/main" id="{E9DA5E44-198B-4EA0-8862-01B80AD26BFB}"/>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dirty="0">
                <a:solidFill>
                  <a:schemeClr val="bg1"/>
                </a:solidFill>
              </a:rPr>
              <a:t>First Emoji</a:t>
            </a:r>
          </a:p>
        </p:txBody>
      </p:sp>
      <p:sp>
        <p:nvSpPr>
          <p:cNvPr id="383" name="TextBox 382">
            <a:extLst>
              <a:ext uri="{FF2B5EF4-FFF2-40B4-BE49-F238E27FC236}">
                <a16:creationId xmlns:a16="http://schemas.microsoft.com/office/drawing/2014/main" id="{2DF569CF-FFFA-4E39-B9D6-B772947C8F66}"/>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dirty="0">
                <a:solidFill>
                  <a:schemeClr val="bg1"/>
                </a:solidFill>
              </a:rPr>
              <a:t>Assessment</a:t>
            </a:r>
          </a:p>
        </p:txBody>
      </p:sp>
      <p:sp>
        <p:nvSpPr>
          <p:cNvPr id="385" name="TextBox 384">
            <a:extLst>
              <a:ext uri="{FF2B5EF4-FFF2-40B4-BE49-F238E27FC236}">
                <a16:creationId xmlns:a16="http://schemas.microsoft.com/office/drawing/2014/main" id="{9C819BE3-A96F-4379-9B22-D0296A58E75A}"/>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dirty="0">
                <a:solidFill>
                  <a:schemeClr val="bg1"/>
                </a:solidFill>
              </a:rPr>
              <a:t>Abstract</a:t>
            </a:r>
          </a:p>
        </p:txBody>
      </p:sp>
      <p:sp>
        <p:nvSpPr>
          <p:cNvPr id="387" name="TextBox 386">
            <a:extLst>
              <a:ext uri="{FF2B5EF4-FFF2-40B4-BE49-F238E27FC236}">
                <a16:creationId xmlns:a16="http://schemas.microsoft.com/office/drawing/2014/main" id="{760E27AD-12EF-4C09-93C0-31471C7AF0E3}"/>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dirty="0">
                <a:solidFill>
                  <a:schemeClr val="bg1"/>
                </a:solidFill>
              </a:rPr>
              <a:t>Information</a:t>
            </a:r>
          </a:p>
        </p:txBody>
      </p:sp>
      <p:sp>
        <p:nvSpPr>
          <p:cNvPr id="389" name="TextBox 388">
            <a:extLst>
              <a:ext uri="{FF2B5EF4-FFF2-40B4-BE49-F238E27FC236}">
                <a16:creationId xmlns:a16="http://schemas.microsoft.com/office/drawing/2014/main" id="{CAC0382A-B148-4523-B831-DBE4771D7B00}"/>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upload</a:t>
            </a:r>
          </a:p>
        </p:txBody>
      </p:sp>
      <p:sp>
        <p:nvSpPr>
          <p:cNvPr id="391" name="TextBox 390">
            <a:extLst>
              <a:ext uri="{FF2B5EF4-FFF2-40B4-BE49-F238E27FC236}">
                <a16:creationId xmlns:a16="http://schemas.microsoft.com/office/drawing/2014/main" id="{03B1F479-1CEB-4427-A8CC-DAB95EBDB3AA}"/>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dirty="0">
                <a:solidFill>
                  <a:schemeClr val="bg1"/>
                </a:solidFill>
              </a:rPr>
              <a:t>Decrease</a:t>
            </a:r>
          </a:p>
        </p:txBody>
      </p:sp>
      <p:sp>
        <p:nvSpPr>
          <p:cNvPr id="393" name="TextBox 392">
            <a:extLst>
              <a:ext uri="{FF2B5EF4-FFF2-40B4-BE49-F238E27FC236}">
                <a16:creationId xmlns:a16="http://schemas.microsoft.com/office/drawing/2014/main" id="{4C6538F6-318C-4897-8FB1-ECDB51724407}"/>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dirty="0">
                <a:solidFill>
                  <a:schemeClr val="bg1"/>
                </a:solidFill>
              </a:rPr>
              <a:t>First-like</a:t>
            </a:r>
          </a:p>
        </p:txBody>
      </p:sp>
      <p:sp>
        <p:nvSpPr>
          <p:cNvPr id="395" name="TextBox 394">
            <a:extLst>
              <a:ext uri="{FF2B5EF4-FFF2-40B4-BE49-F238E27FC236}">
                <a16:creationId xmlns:a16="http://schemas.microsoft.com/office/drawing/2014/main" id="{21DE5928-FF83-4400-BE86-DBA42D3EEBD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dirty="0">
                <a:solidFill>
                  <a:schemeClr val="bg1"/>
                </a:solidFill>
              </a:rPr>
              <a:t>Autobiographer</a:t>
            </a:r>
          </a:p>
        </p:txBody>
      </p:sp>
      <p:sp>
        <p:nvSpPr>
          <p:cNvPr id="397" name="TextBox 396">
            <a:extLst>
              <a:ext uri="{FF2B5EF4-FFF2-40B4-BE49-F238E27FC236}">
                <a16:creationId xmlns:a16="http://schemas.microsoft.com/office/drawing/2014/main" id="{95496E97-9B73-477B-B766-41C4515FFC03}"/>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dirty="0">
                <a:solidFill>
                  <a:schemeClr val="bg1"/>
                </a:solidFill>
              </a:rPr>
              <a:t>Advanced </a:t>
            </a:r>
          </a:p>
          <a:p>
            <a:pPr algn="ctr"/>
            <a:r>
              <a:rPr lang="en-US" sz="800" dirty="0">
                <a:solidFill>
                  <a:schemeClr val="bg1"/>
                </a:solidFill>
              </a:rPr>
              <a:t>OCR</a:t>
            </a:r>
          </a:p>
        </p:txBody>
      </p:sp>
      <p:sp>
        <p:nvSpPr>
          <p:cNvPr id="399" name="TextBox 398">
            <a:extLst>
              <a:ext uri="{FF2B5EF4-FFF2-40B4-BE49-F238E27FC236}">
                <a16:creationId xmlns:a16="http://schemas.microsoft.com/office/drawing/2014/main" id="{FDE70475-47F8-43D0-A774-BF626208DEF3}"/>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dirty="0">
                <a:solidFill>
                  <a:schemeClr val="bg1"/>
                </a:solidFill>
              </a:rPr>
              <a:t>Institutionalize</a:t>
            </a:r>
          </a:p>
        </p:txBody>
      </p:sp>
      <p:sp>
        <p:nvSpPr>
          <p:cNvPr id="401" name="TextBox 400">
            <a:extLst>
              <a:ext uri="{FF2B5EF4-FFF2-40B4-BE49-F238E27FC236}">
                <a16:creationId xmlns:a16="http://schemas.microsoft.com/office/drawing/2014/main" id="{88CBAD70-9703-44D9-830A-EC106E6059C6}"/>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secure</a:t>
            </a:r>
          </a:p>
        </p:txBody>
      </p:sp>
      <p:sp>
        <p:nvSpPr>
          <p:cNvPr id="403" name="TextBox 402">
            <a:extLst>
              <a:ext uri="{FF2B5EF4-FFF2-40B4-BE49-F238E27FC236}">
                <a16:creationId xmlns:a16="http://schemas.microsoft.com/office/drawing/2014/main" id="{E7C14DC3-20E0-4858-A382-52D3C29865EF}"/>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dirty="0">
                <a:solidFill>
                  <a:schemeClr val="bg1"/>
                </a:solidFill>
              </a:rPr>
              <a:t>Cultural acceptance</a:t>
            </a:r>
          </a:p>
        </p:txBody>
      </p:sp>
      <p:sp>
        <p:nvSpPr>
          <p:cNvPr id="405" name="TextBox 404">
            <a:extLst>
              <a:ext uri="{FF2B5EF4-FFF2-40B4-BE49-F238E27FC236}">
                <a16:creationId xmlns:a16="http://schemas.microsoft.com/office/drawing/2014/main" id="{0CC4D9FB-D022-461D-9366-C8CD74612039}"/>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dirty="0">
                <a:solidFill>
                  <a:schemeClr val="bg1"/>
                </a:solidFill>
              </a:rPr>
              <a:t>First Flag</a:t>
            </a:r>
          </a:p>
        </p:txBody>
      </p:sp>
      <p:sp>
        <p:nvSpPr>
          <p:cNvPr id="407" name="TextBox 406">
            <a:extLst>
              <a:ext uri="{FF2B5EF4-FFF2-40B4-BE49-F238E27FC236}">
                <a16:creationId xmlns:a16="http://schemas.microsoft.com/office/drawing/2014/main" id="{8716872F-F885-4AA4-A216-14ECBF712486}"/>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dirty="0">
                <a:solidFill>
                  <a:schemeClr val="bg1"/>
                </a:solidFill>
              </a:rPr>
              <a:t>Atom</a:t>
            </a:r>
          </a:p>
        </p:txBody>
      </p:sp>
      <p:sp>
        <p:nvSpPr>
          <p:cNvPr id="409" name="TextBox 408">
            <a:extLst>
              <a:ext uri="{FF2B5EF4-FFF2-40B4-BE49-F238E27FC236}">
                <a16:creationId xmlns:a16="http://schemas.microsoft.com/office/drawing/2014/main" id="{98D2CF27-1C39-4069-82E0-5F7B5054EC9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dirty="0">
                <a:solidFill>
                  <a:schemeClr val="bg1"/>
                </a:solidFill>
              </a:rPr>
              <a:t>Add</a:t>
            </a:r>
          </a:p>
        </p:txBody>
      </p:sp>
      <p:sp>
        <p:nvSpPr>
          <p:cNvPr id="411" name="TextBox 410">
            <a:extLst>
              <a:ext uri="{FF2B5EF4-FFF2-40B4-BE49-F238E27FC236}">
                <a16:creationId xmlns:a16="http://schemas.microsoft.com/office/drawing/2014/main" id="{038B9D5C-4EF3-414D-97D8-EB33CA1F6357}"/>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dirty="0">
                <a:solidFill>
                  <a:schemeClr val="bg1"/>
                </a:solidFill>
              </a:rPr>
              <a:t>Input</a:t>
            </a:r>
          </a:p>
        </p:txBody>
      </p:sp>
      <p:sp>
        <p:nvSpPr>
          <p:cNvPr id="413" name="TextBox 412">
            <a:extLst>
              <a:ext uri="{FF2B5EF4-FFF2-40B4-BE49-F238E27FC236}">
                <a16:creationId xmlns:a16="http://schemas.microsoft.com/office/drawing/2014/main" id="{C47B2501-DEF0-485E-9DC7-635935BAA2E2}"/>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dirty="0">
                <a:solidFill>
                  <a:schemeClr val="bg1"/>
                </a:solidFill>
              </a:rPr>
              <a:t>Contact </a:t>
            </a:r>
          </a:p>
          <a:p>
            <a:pPr algn="ctr"/>
            <a:r>
              <a:rPr lang="en-US" sz="800" dirty="0">
                <a:solidFill>
                  <a:schemeClr val="bg1"/>
                </a:solidFill>
              </a:rPr>
              <a:t>email alt</a:t>
            </a:r>
          </a:p>
        </p:txBody>
      </p:sp>
      <p:sp>
        <p:nvSpPr>
          <p:cNvPr id="415" name="TextBox 414">
            <a:extLst>
              <a:ext uri="{FF2B5EF4-FFF2-40B4-BE49-F238E27FC236}">
                <a16:creationId xmlns:a16="http://schemas.microsoft.com/office/drawing/2014/main" id="{277328AC-2E13-4879-B539-87781F9467D9}"/>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dirty="0">
                <a:solidFill>
                  <a:schemeClr val="bg1"/>
                </a:solidFill>
              </a:rPr>
              <a:t>Ease </a:t>
            </a:r>
          </a:p>
          <a:p>
            <a:pPr algn="ctr"/>
            <a:r>
              <a:rPr lang="en-US" sz="800" dirty="0">
                <a:solidFill>
                  <a:schemeClr val="bg1"/>
                </a:solidFill>
              </a:rPr>
              <a:t>of use</a:t>
            </a:r>
          </a:p>
        </p:txBody>
      </p:sp>
      <p:sp>
        <p:nvSpPr>
          <p:cNvPr id="417" name="TextBox 416">
            <a:extLst>
              <a:ext uri="{FF2B5EF4-FFF2-40B4-BE49-F238E27FC236}">
                <a16:creationId xmlns:a16="http://schemas.microsoft.com/office/drawing/2014/main" id="{5DB71552-F798-4CE8-8F5D-11ED55CED8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dirty="0">
                <a:solidFill>
                  <a:schemeClr val="bg1"/>
                </a:solidFill>
              </a:rPr>
              <a:t>First-quote</a:t>
            </a:r>
          </a:p>
        </p:txBody>
      </p:sp>
      <p:sp>
        <p:nvSpPr>
          <p:cNvPr id="419" name="TextBox 418">
            <a:extLst>
              <a:ext uri="{FF2B5EF4-FFF2-40B4-BE49-F238E27FC236}">
                <a16:creationId xmlns:a16="http://schemas.microsoft.com/office/drawing/2014/main" id="{8F017A92-C891-4F09-81AE-0B07602332F1}"/>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dirty="0">
                <a:solidFill>
                  <a:schemeClr val="bg1"/>
                </a:solidFill>
              </a:rPr>
              <a:t>Big scale</a:t>
            </a:r>
          </a:p>
        </p:txBody>
      </p:sp>
      <p:sp>
        <p:nvSpPr>
          <p:cNvPr id="421" name="TextBox 420">
            <a:extLst>
              <a:ext uri="{FF2B5EF4-FFF2-40B4-BE49-F238E27FC236}">
                <a16:creationId xmlns:a16="http://schemas.microsoft.com/office/drawing/2014/main" id="{BE80C217-590F-4866-AB75-5D2EF5680C94}"/>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dirty="0">
                <a:solidFill>
                  <a:schemeClr val="bg1"/>
                </a:solidFill>
              </a:rPr>
              <a:t>Alert </a:t>
            </a:r>
          </a:p>
          <a:p>
            <a:pPr algn="ctr"/>
            <a:r>
              <a:rPr lang="en-US" sz="800" dirty="0">
                <a:solidFill>
                  <a:schemeClr val="bg1"/>
                </a:solidFill>
              </a:rPr>
              <a:t>Alarm</a:t>
            </a:r>
          </a:p>
        </p:txBody>
      </p:sp>
      <p:sp>
        <p:nvSpPr>
          <p:cNvPr id="423" name="TextBox 422">
            <a:extLst>
              <a:ext uri="{FF2B5EF4-FFF2-40B4-BE49-F238E27FC236}">
                <a16:creationId xmlns:a16="http://schemas.microsoft.com/office/drawing/2014/main" id="{93BF7EB0-604B-428B-A5D3-36F01291DB67}"/>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dirty="0">
                <a:solidFill>
                  <a:schemeClr val="bg1"/>
                </a:solidFill>
              </a:rPr>
              <a:t>Leader</a:t>
            </a:r>
          </a:p>
        </p:txBody>
      </p:sp>
      <p:sp>
        <p:nvSpPr>
          <p:cNvPr id="425" name="TextBox 424">
            <a:extLst>
              <a:ext uri="{FF2B5EF4-FFF2-40B4-BE49-F238E27FC236}">
                <a16:creationId xmlns:a16="http://schemas.microsoft.com/office/drawing/2014/main" id="{6620A372-13FD-482E-8BF9-37C5DE45EAA3}"/>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dirty="0">
                <a:solidFill>
                  <a:schemeClr val="bg1"/>
                </a:solidFill>
              </a:rPr>
              <a:t>Cost high</a:t>
            </a:r>
          </a:p>
        </p:txBody>
      </p:sp>
      <p:sp>
        <p:nvSpPr>
          <p:cNvPr id="427" name="TextBox 426">
            <a:extLst>
              <a:ext uri="{FF2B5EF4-FFF2-40B4-BE49-F238E27FC236}">
                <a16:creationId xmlns:a16="http://schemas.microsoft.com/office/drawing/2014/main" id="{351204F3-F0CD-4DFC-9DBB-ACA0F810EC8A}"/>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dirty="0">
                <a:solidFill>
                  <a:schemeClr val="bg1"/>
                </a:solidFill>
              </a:rPr>
              <a:t>Edit</a:t>
            </a:r>
          </a:p>
        </p:txBody>
      </p:sp>
      <p:sp>
        <p:nvSpPr>
          <p:cNvPr id="429" name="TextBox 428">
            <a:extLst>
              <a:ext uri="{FF2B5EF4-FFF2-40B4-BE49-F238E27FC236}">
                <a16:creationId xmlns:a16="http://schemas.microsoft.com/office/drawing/2014/main" id="{E91D9B54-7E28-44B3-B020-2A65D044E175}"/>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dirty="0">
                <a:solidFill>
                  <a:schemeClr val="bg1"/>
                </a:solidFill>
              </a:rPr>
              <a:t>Flexibility</a:t>
            </a:r>
          </a:p>
        </p:txBody>
      </p:sp>
      <p:sp>
        <p:nvSpPr>
          <p:cNvPr id="431" name="TextBox 430">
            <a:extLst>
              <a:ext uri="{FF2B5EF4-FFF2-40B4-BE49-F238E27FC236}">
                <a16:creationId xmlns:a16="http://schemas.microsoft.com/office/drawing/2014/main" id="{AD643864-9FF4-4A8C-8CB1-B7BCFBE3E250}"/>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dirty="0">
                <a:solidFill>
                  <a:schemeClr val="bg1"/>
                </a:solidFill>
              </a:rPr>
              <a:t>Business partner-up</a:t>
            </a:r>
          </a:p>
        </p:txBody>
      </p:sp>
      <p:sp>
        <p:nvSpPr>
          <p:cNvPr id="433" name="TextBox 432">
            <a:extLst>
              <a:ext uri="{FF2B5EF4-FFF2-40B4-BE49-F238E27FC236}">
                <a16:creationId xmlns:a16="http://schemas.microsoft.com/office/drawing/2014/main" id="{BCEF4B94-E763-4437-AB2C-BD2227611692}"/>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dirty="0">
                <a:solidFill>
                  <a:schemeClr val="bg1"/>
                </a:solidFill>
              </a:rPr>
              <a:t>App-3rd-party</a:t>
            </a:r>
          </a:p>
        </p:txBody>
      </p:sp>
      <p:sp>
        <p:nvSpPr>
          <p:cNvPr id="435" name="TextBox 434">
            <a:extLst>
              <a:ext uri="{FF2B5EF4-FFF2-40B4-BE49-F238E27FC236}">
                <a16:creationId xmlns:a16="http://schemas.microsoft.com/office/drawing/2014/main" id="{3C4FC071-C9F6-41EB-9D2C-063F8ABDB1B6}"/>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dirty="0">
                <a:solidFill>
                  <a:schemeClr val="bg1"/>
                </a:solidFill>
              </a:rPr>
              <a:t>Link alt</a:t>
            </a:r>
          </a:p>
        </p:txBody>
      </p:sp>
      <p:sp>
        <p:nvSpPr>
          <p:cNvPr id="437" name="TextBox 436">
            <a:extLst>
              <a:ext uri="{FF2B5EF4-FFF2-40B4-BE49-F238E27FC236}">
                <a16:creationId xmlns:a16="http://schemas.microsoft.com/office/drawing/2014/main" id="{BEAF721F-5FC3-4CC6-8583-4C6AC3963D30}"/>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dirty="0">
                <a:solidFill>
                  <a:schemeClr val="bg1"/>
                </a:solidFill>
              </a:rPr>
              <a:t>Corporation</a:t>
            </a:r>
          </a:p>
        </p:txBody>
      </p:sp>
      <p:sp>
        <p:nvSpPr>
          <p:cNvPr id="439" name="TextBox 438">
            <a:extLst>
              <a:ext uri="{FF2B5EF4-FFF2-40B4-BE49-F238E27FC236}">
                <a16:creationId xmlns:a16="http://schemas.microsoft.com/office/drawing/2014/main" id="{44533EA0-9DAF-4773-AF82-B9B6C1AC9304}"/>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dirty="0">
                <a:solidFill>
                  <a:schemeClr val="bg1"/>
                </a:solidFill>
              </a:rPr>
              <a:t>Ecosystem</a:t>
            </a:r>
          </a:p>
        </p:txBody>
      </p:sp>
      <p:sp>
        <p:nvSpPr>
          <p:cNvPr id="441" name="TextBox 440">
            <a:extLst>
              <a:ext uri="{FF2B5EF4-FFF2-40B4-BE49-F238E27FC236}">
                <a16:creationId xmlns:a16="http://schemas.microsoft.com/office/drawing/2014/main" id="{152E9F76-F332-48D5-83D5-B75ED947C883}"/>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dirty="0">
                <a:solidFill>
                  <a:schemeClr val="bg1"/>
                </a:solidFill>
              </a:rPr>
              <a:t>First-reply-</a:t>
            </a:r>
          </a:p>
          <a:p>
            <a:pPr algn="ctr"/>
            <a:r>
              <a:rPr lang="en-US" sz="800" dirty="0">
                <a:solidFill>
                  <a:schemeClr val="bg1"/>
                </a:solidFill>
              </a:rPr>
              <a:t>by-email</a:t>
            </a:r>
          </a:p>
        </p:txBody>
      </p:sp>
      <p:sp>
        <p:nvSpPr>
          <p:cNvPr id="443" name="TextBox 442">
            <a:extLst>
              <a:ext uri="{FF2B5EF4-FFF2-40B4-BE49-F238E27FC236}">
                <a16:creationId xmlns:a16="http://schemas.microsoft.com/office/drawing/2014/main" id="{F2A3B974-746B-4A03-AFD2-5B8FBA526BF8}"/>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dirty="0">
                <a:solidFill>
                  <a:schemeClr val="bg1"/>
                </a:solidFill>
              </a:rPr>
              <a:t>Bookmark</a:t>
            </a:r>
          </a:p>
        </p:txBody>
      </p:sp>
      <p:sp>
        <p:nvSpPr>
          <p:cNvPr id="445" name="TextBox 444">
            <a:extLst>
              <a:ext uri="{FF2B5EF4-FFF2-40B4-BE49-F238E27FC236}">
                <a16:creationId xmlns:a16="http://schemas.microsoft.com/office/drawing/2014/main" id="{8D5ECFC4-704C-4A8C-9DF3-942A637E9B12}"/>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dirty="0">
                <a:solidFill>
                  <a:schemeClr val="bg1"/>
                </a:solidFill>
              </a:rPr>
              <a:t>Anniversary</a:t>
            </a:r>
          </a:p>
        </p:txBody>
      </p:sp>
      <p:sp>
        <p:nvSpPr>
          <p:cNvPr id="447" name="TextBox 446">
            <a:extLst>
              <a:ext uri="{FF2B5EF4-FFF2-40B4-BE49-F238E27FC236}">
                <a16:creationId xmlns:a16="http://schemas.microsoft.com/office/drawing/2014/main" id="{49DCB5EE-583E-463F-AB92-D7BA788107E3}"/>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dirty="0">
                <a:solidFill>
                  <a:schemeClr val="bg1"/>
                </a:solidFill>
              </a:rPr>
              <a:t>Link</a:t>
            </a:r>
          </a:p>
        </p:txBody>
      </p:sp>
      <p:sp>
        <p:nvSpPr>
          <p:cNvPr id="449" name="TextBox 448">
            <a:extLst>
              <a:ext uri="{FF2B5EF4-FFF2-40B4-BE49-F238E27FC236}">
                <a16:creationId xmlns:a16="http://schemas.microsoft.com/office/drawing/2014/main" id="{872A9E9E-223F-41CD-8EB4-BDB4D0F70240}"/>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dirty="0">
                <a:solidFill>
                  <a:schemeClr val="bg1"/>
                </a:solidFill>
              </a:rPr>
              <a:t>Course-advanced</a:t>
            </a:r>
          </a:p>
        </p:txBody>
      </p:sp>
      <p:sp>
        <p:nvSpPr>
          <p:cNvPr id="451" name="TextBox 450">
            <a:extLst>
              <a:ext uri="{FF2B5EF4-FFF2-40B4-BE49-F238E27FC236}">
                <a16:creationId xmlns:a16="http://schemas.microsoft.com/office/drawing/2014/main" id="{9155E6CB-64DE-46B8-A8DB-3D4C72FADCFF}"/>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dirty="0">
                <a:solidFill>
                  <a:schemeClr val="bg1"/>
                </a:solidFill>
              </a:rPr>
              <a:t>Enterprise competency</a:t>
            </a:r>
          </a:p>
        </p:txBody>
      </p:sp>
      <p:sp>
        <p:nvSpPr>
          <p:cNvPr id="453" name="TextBox 452">
            <a:extLst>
              <a:ext uri="{FF2B5EF4-FFF2-40B4-BE49-F238E27FC236}">
                <a16:creationId xmlns:a16="http://schemas.microsoft.com/office/drawing/2014/main" id="{0B4FAC28-771A-4CA8-8DE5-E0230A54992F}"/>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dirty="0">
                <a:solidFill>
                  <a:schemeClr val="bg1"/>
                </a:solidFill>
              </a:rPr>
              <a:t>Group </a:t>
            </a:r>
          </a:p>
          <a:p>
            <a:pPr algn="ctr"/>
            <a:r>
              <a:rPr lang="en-US" sz="800" dirty="0">
                <a:solidFill>
                  <a:schemeClr val="bg1"/>
                </a:solidFill>
              </a:rPr>
              <a:t>of users</a:t>
            </a:r>
          </a:p>
        </p:txBody>
      </p:sp>
      <p:sp>
        <p:nvSpPr>
          <p:cNvPr id="455" name="TextBox 454">
            <a:extLst>
              <a:ext uri="{FF2B5EF4-FFF2-40B4-BE49-F238E27FC236}">
                <a16:creationId xmlns:a16="http://schemas.microsoft.com/office/drawing/2014/main" id="{B7743FBA-C57C-4AD9-8354-59144CB360A0}"/>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dirty="0">
                <a:solidFill>
                  <a:schemeClr val="bg1"/>
                </a:solidFill>
              </a:rPr>
              <a:t>Business partner alt 2</a:t>
            </a:r>
          </a:p>
        </p:txBody>
      </p:sp>
      <p:sp>
        <p:nvSpPr>
          <p:cNvPr id="457" name="TextBox 456">
            <a:extLst>
              <a:ext uri="{FF2B5EF4-FFF2-40B4-BE49-F238E27FC236}">
                <a16:creationId xmlns:a16="http://schemas.microsoft.com/office/drawing/2014/main" id="{F0B55C7F-1169-48C1-B64C-0EEC8FE8E590}"/>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dirty="0">
                <a:solidFill>
                  <a:schemeClr val="bg1"/>
                </a:solidFill>
              </a:rPr>
              <a:t>App-3rd-party  3</a:t>
            </a:r>
          </a:p>
        </p:txBody>
      </p:sp>
      <p:sp>
        <p:nvSpPr>
          <p:cNvPr id="459" name="TextBox 458">
            <a:extLst>
              <a:ext uri="{FF2B5EF4-FFF2-40B4-BE49-F238E27FC236}">
                <a16:creationId xmlns:a16="http://schemas.microsoft.com/office/drawing/2014/main" id="{25DCE611-6B45-49DB-8496-04DC98F8F103}"/>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dirty="0">
                <a:solidFill>
                  <a:schemeClr val="bg1"/>
                </a:solidFill>
              </a:rPr>
              <a:t>Light bulb</a:t>
            </a:r>
          </a:p>
        </p:txBody>
      </p:sp>
      <p:sp>
        <p:nvSpPr>
          <p:cNvPr id="461" name="TextBox 460">
            <a:extLst>
              <a:ext uri="{FF2B5EF4-FFF2-40B4-BE49-F238E27FC236}">
                <a16:creationId xmlns:a16="http://schemas.microsoft.com/office/drawing/2014/main" id="{4BE5FBF7-CE27-4403-A481-86EC9E22585A}"/>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dirty="0">
                <a:solidFill>
                  <a:schemeClr val="bg1"/>
                </a:solidFill>
              </a:rPr>
              <a:t>Emoji</a:t>
            </a:r>
          </a:p>
        </p:txBody>
      </p:sp>
      <p:sp>
        <p:nvSpPr>
          <p:cNvPr id="463" name="TextBox 462">
            <a:extLst>
              <a:ext uri="{FF2B5EF4-FFF2-40B4-BE49-F238E27FC236}">
                <a16:creationId xmlns:a16="http://schemas.microsoft.com/office/drawing/2014/main" id="{7FCB3897-8EA2-4241-A06D-7E7D1169656F}"/>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dirty="0">
                <a:solidFill>
                  <a:schemeClr val="bg1"/>
                </a:solidFill>
              </a:rPr>
              <a:t>Link </a:t>
            </a:r>
          </a:p>
          <a:p>
            <a:pPr algn="ctr"/>
            <a:r>
              <a:rPr lang="en-US" sz="800" dirty="0">
                <a:solidFill>
                  <a:schemeClr val="bg1"/>
                </a:solidFill>
              </a:rPr>
              <a:t>special alt</a:t>
            </a:r>
          </a:p>
        </p:txBody>
      </p:sp>
    </p:spTree>
    <p:extLst>
      <p:ext uri="{BB962C8B-B14F-4D97-AF65-F5344CB8AC3E}">
        <p14:creationId xmlns:p14="http://schemas.microsoft.com/office/powerpoint/2010/main" val="194026397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Icons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7B0019-D30C-4B94-87CD-554B877C691D}"/>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8" name="TextBox 17">
            <a:extLst>
              <a:ext uri="{FF2B5EF4-FFF2-40B4-BE49-F238E27FC236}">
                <a16:creationId xmlns:a16="http://schemas.microsoft.com/office/drawing/2014/main" id="{90CF7BEC-2ABE-4EF6-A184-360BC0F0353C}"/>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champion</a:t>
            </a:r>
          </a:p>
        </p:txBody>
      </p:sp>
      <p:sp>
        <p:nvSpPr>
          <p:cNvPr id="20" name="TextBox 19">
            <a:extLst>
              <a:ext uri="{FF2B5EF4-FFF2-40B4-BE49-F238E27FC236}">
                <a16:creationId xmlns:a16="http://schemas.microsoft.com/office/drawing/2014/main" id="{39F87A46-2624-4F14-B15B-CF454F756CB1}"/>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dirty="0">
                <a:solidFill>
                  <a:schemeClr val="bg1"/>
                </a:solidFill>
              </a:rPr>
              <a:t>Question and answer</a:t>
            </a:r>
          </a:p>
        </p:txBody>
      </p:sp>
      <p:sp>
        <p:nvSpPr>
          <p:cNvPr id="22" name="TextBox 21">
            <a:extLst>
              <a:ext uri="{FF2B5EF4-FFF2-40B4-BE49-F238E27FC236}">
                <a16:creationId xmlns:a16="http://schemas.microsoft.com/office/drawing/2014/main" id="{780E9DC0-3B87-4641-BEC8-B6B9077757A8}"/>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dirty="0">
                <a:solidFill>
                  <a:schemeClr val="bg1"/>
                </a:solidFill>
              </a:rPr>
              <a:t>Question and answer 2</a:t>
            </a:r>
          </a:p>
        </p:txBody>
      </p:sp>
      <p:sp>
        <p:nvSpPr>
          <p:cNvPr id="24" name="TextBox 23">
            <a:extLst>
              <a:ext uri="{FF2B5EF4-FFF2-40B4-BE49-F238E27FC236}">
                <a16:creationId xmlns:a16="http://schemas.microsoft.com/office/drawing/2014/main" id="{763A8086-34B3-44A6-9D68-24F07695DFD1}"/>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dirty="0">
                <a:solidFill>
                  <a:schemeClr val="bg1"/>
                </a:solidFill>
              </a:rPr>
              <a:t>Ramp up</a:t>
            </a:r>
          </a:p>
        </p:txBody>
      </p:sp>
      <p:sp>
        <p:nvSpPr>
          <p:cNvPr id="25" name="TextBox 24">
            <a:extLst>
              <a:ext uri="{FF2B5EF4-FFF2-40B4-BE49-F238E27FC236}">
                <a16:creationId xmlns:a16="http://schemas.microsoft.com/office/drawing/2014/main" id="{01D88B68-108F-4A1A-A364-E3582FDD14C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dirty="0">
                <a:solidFill>
                  <a:schemeClr val="bg1"/>
                </a:solidFill>
              </a:rPr>
              <a:t>Ramp up alt</a:t>
            </a:r>
          </a:p>
        </p:txBody>
      </p:sp>
      <p:sp>
        <p:nvSpPr>
          <p:cNvPr id="27" name="TextBox 26">
            <a:extLst>
              <a:ext uri="{FF2B5EF4-FFF2-40B4-BE49-F238E27FC236}">
                <a16:creationId xmlns:a16="http://schemas.microsoft.com/office/drawing/2014/main" id="{A04CD87A-5EA0-4344-90B8-4D8A53FF99FE}"/>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dirty="0">
                <a:solidFill>
                  <a:schemeClr val="bg1"/>
                </a:solidFill>
              </a:rPr>
              <a:t>Read guidelines</a:t>
            </a:r>
          </a:p>
        </p:txBody>
      </p:sp>
      <p:sp>
        <p:nvSpPr>
          <p:cNvPr id="29" name="TextBox 28">
            <a:extLst>
              <a:ext uri="{FF2B5EF4-FFF2-40B4-BE49-F238E27FC236}">
                <a16:creationId xmlns:a16="http://schemas.microsoft.com/office/drawing/2014/main" id="{9F711ED1-7950-46AE-BD91-DA71677ECB0C}"/>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dirty="0">
                <a:solidFill>
                  <a:schemeClr val="bg1"/>
                </a:solidFill>
              </a:rPr>
              <a:t>Reply</a:t>
            </a:r>
          </a:p>
        </p:txBody>
      </p:sp>
      <p:sp>
        <p:nvSpPr>
          <p:cNvPr id="31" name="TextBox 30">
            <a:extLst>
              <a:ext uri="{FF2B5EF4-FFF2-40B4-BE49-F238E27FC236}">
                <a16:creationId xmlns:a16="http://schemas.microsoft.com/office/drawing/2014/main" id="{05E03A70-E7B9-4F4E-9B94-59F759BE79B2}"/>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dirty="0">
                <a:solidFill>
                  <a:schemeClr val="bg1"/>
                </a:solidFill>
              </a:rPr>
              <a:t>Resource</a:t>
            </a:r>
          </a:p>
        </p:txBody>
      </p:sp>
      <p:sp>
        <p:nvSpPr>
          <p:cNvPr id="33" name="TextBox 32">
            <a:extLst>
              <a:ext uri="{FF2B5EF4-FFF2-40B4-BE49-F238E27FC236}">
                <a16:creationId xmlns:a16="http://schemas.microsoft.com/office/drawing/2014/main" id="{AA5B1D6A-D929-44AF-8958-C0D70F8CFA4C}"/>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dirty="0">
                <a:solidFill>
                  <a:schemeClr val="bg1"/>
                </a:solidFill>
              </a:rPr>
              <a:t>Redesign</a:t>
            </a:r>
          </a:p>
        </p:txBody>
      </p:sp>
      <p:sp>
        <p:nvSpPr>
          <p:cNvPr id="34" name="TextBox 33">
            <a:extLst>
              <a:ext uri="{FF2B5EF4-FFF2-40B4-BE49-F238E27FC236}">
                <a16:creationId xmlns:a16="http://schemas.microsoft.com/office/drawing/2014/main" id="{BB90B05D-3E58-40E3-93DD-6F4A143282D3}"/>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dirty="0">
                <a:solidFill>
                  <a:schemeClr val="bg1"/>
                </a:solidFill>
              </a:rPr>
              <a:t>Redesign alt</a:t>
            </a:r>
          </a:p>
        </p:txBody>
      </p:sp>
      <p:sp>
        <p:nvSpPr>
          <p:cNvPr id="35" name="TextBox 34">
            <a:extLst>
              <a:ext uri="{FF2B5EF4-FFF2-40B4-BE49-F238E27FC236}">
                <a16:creationId xmlns:a16="http://schemas.microsoft.com/office/drawing/2014/main" id="{C4C194D1-4ABA-4A5E-9DF6-2029CE6306C5}"/>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dirty="0">
                <a:solidFill>
                  <a:schemeClr val="bg1"/>
                </a:solidFill>
              </a:rPr>
              <a:t>Refresh</a:t>
            </a:r>
          </a:p>
        </p:txBody>
      </p:sp>
      <p:sp>
        <p:nvSpPr>
          <p:cNvPr id="36" name="TextBox 35">
            <a:extLst>
              <a:ext uri="{FF2B5EF4-FFF2-40B4-BE49-F238E27FC236}">
                <a16:creationId xmlns:a16="http://schemas.microsoft.com/office/drawing/2014/main" id="{84916C4D-95A1-43CC-9904-49E2F6A0347E}"/>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dirty="0">
                <a:solidFill>
                  <a:schemeClr val="bg1"/>
                </a:solidFill>
              </a:rPr>
              <a:t>Refresh 2</a:t>
            </a:r>
          </a:p>
        </p:txBody>
      </p:sp>
      <p:sp>
        <p:nvSpPr>
          <p:cNvPr id="37" name="TextBox 36">
            <a:extLst>
              <a:ext uri="{FF2B5EF4-FFF2-40B4-BE49-F238E27FC236}">
                <a16:creationId xmlns:a16="http://schemas.microsoft.com/office/drawing/2014/main" id="{18939518-D257-4BA9-AE37-437474BA51D1}"/>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dirty="0">
                <a:solidFill>
                  <a:schemeClr val="bg1"/>
                </a:solidFill>
              </a:rPr>
              <a:t>Remove</a:t>
            </a:r>
          </a:p>
        </p:txBody>
      </p:sp>
      <p:sp>
        <p:nvSpPr>
          <p:cNvPr id="38" name="TextBox 37">
            <a:extLst>
              <a:ext uri="{FF2B5EF4-FFF2-40B4-BE49-F238E27FC236}">
                <a16:creationId xmlns:a16="http://schemas.microsoft.com/office/drawing/2014/main" id="{AE174C2A-BB96-4E19-975A-CC2E6385660C}"/>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dirty="0">
                <a:solidFill>
                  <a:schemeClr val="bg1"/>
                </a:solidFill>
              </a:rPr>
              <a:t>Remove alt</a:t>
            </a:r>
          </a:p>
        </p:txBody>
      </p:sp>
      <p:sp>
        <p:nvSpPr>
          <p:cNvPr id="39" name="TextBox 38">
            <a:extLst>
              <a:ext uri="{FF2B5EF4-FFF2-40B4-BE49-F238E27FC236}">
                <a16:creationId xmlns:a16="http://schemas.microsoft.com/office/drawing/2014/main" id="{9517A348-5A5C-4D78-BE48-CF2F87D6468D}"/>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dirty="0">
                <a:solidFill>
                  <a:schemeClr val="bg1"/>
                </a:solidFill>
              </a:rPr>
              <a:t>RPA business analyst</a:t>
            </a:r>
          </a:p>
        </p:txBody>
      </p:sp>
      <p:sp>
        <p:nvSpPr>
          <p:cNvPr id="41" name="TextBox 40">
            <a:extLst>
              <a:ext uri="{FF2B5EF4-FFF2-40B4-BE49-F238E27FC236}">
                <a16:creationId xmlns:a16="http://schemas.microsoft.com/office/drawing/2014/main" id="{5E213064-FE24-4481-923E-87C3CA7815CD}"/>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dirty="0">
                <a:solidFill>
                  <a:schemeClr val="bg1"/>
                </a:solidFill>
              </a:rPr>
              <a:t>Reader</a:t>
            </a:r>
          </a:p>
        </p:txBody>
      </p:sp>
      <p:sp>
        <p:nvSpPr>
          <p:cNvPr id="43" name="TextBox 42">
            <a:extLst>
              <a:ext uri="{FF2B5EF4-FFF2-40B4-BE49-F238E27FC236}">
                <a16:creationId xmlns:a16="http://schemas.microsoft.com/office/drawing/2014/main" id="{2522F10D-83D1-4480-BC2B-C3FFBD3443A1}"/>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dirty="0">
                <a:solidFill>
                  <a:schemeClr val="bg1"/>
                </a:solidFill>
              </a:rPr>
              <a:t>Solutions 2</a:t>
            </a:r>
          </a:p>
        </p:txBody>
      </p:sp>
      <p:sp>
        <p:nvSpPr>
          <p:cNvPr id="45" name="TextBox 44">
            <a:extLst>
              <a:ext uri="{FF2B5EF4-FFF2-40B4-BE49-F238E27FC236}">
                <a16:creationId xmlns:a16="http://schemas.microsoft.com/office/drawing/2014/main" id="{92AC8B25-FF1B-43CF-B3BA-9C0D657E17CE}"/>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developer</a:t>
            </a:r>
          </a:p>
        </p:txBody>
      </p:sp>
      <p:sp>
        <p:nvSpPr>
          <p:cNvPr id="47" name="TextBox 46">
            <a:extLst>
              <a:ext uri="{FF2B5EF4-FFF2-40B4-BE49-F238E27FC236}">
                <a16:creationId xmlns:a16="http://schemas.microsoft.com/office/drawing/2014/main" id="{AECEEDDB-2E54-4E30-A9F4-65C37AE1AE23}"/>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dirty="0">
                <a:solidFill>
                  <a:schemeClr val="bg1"/>
                </a:solidFill>
              </a:rPr>
              <a:t>RPA infrastructure engineer</a:t>
            </a:r>
          </a:p>
        </p:txBody>
      </p:sp>
      <p:sp>
        <p:nvSpPr>
          <p:cNvPr id="49" name="TextBox 48">
            <a:extLst>
              <a:ext uri="{FF2B5EF4-FFF2-40B4-BE49-F238E27FC236}">
                <a16:creationId xmlns:a16="http://schemas.microsoft.com/office/drawing/2014/main" id="{B67306E7-458D-49A6-BBAC-933A18D63A55}"/>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dirty="0">
                <a:solidFill>
                  <a:schemeClr val="bg1"/>
                </a:solidFill>
              </a:rPr>
              <a:t>RPA service support</a:t>
            </a:r>
          </a:p>
        </p:txBody>
      </p:sp>
      <p:sp>
        <p:nvSpPr>
          <p:cNvPr id="51" name="TextBox 50">
            <a:extLst>
              <a:ext uri="{FF2B5EF4-FFF2-40B4-BE49-F238E27FC236}">
                <a16:creationId xmlns:a16="http://schemas.microsoft.com/office/drawing/2014/main" id="{902D68D5-2AC1-4A82-9602-033F406E69FA}"/>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dirty="0">
                <a:solidFill>
                  <a:schemeClr val="bg1"/>
                </a:solidFill>
              </a:rPr>
              <a:t>RPA solution architect</a:t>
            </a:r>
          </a:p>
        </p:txBody>
      </p:sp>
      <p:sp>
        <p:nvSpPr>
          <p:cNvPr id="53" name="TextBox 52">
            <a:extLst>
              <a:ext uri="{FF2B5EF4-FFF2-40B4-BE49-F238E27FC236}">
                <a16:creationId xmlns:a16="http://schemas.microsoft.com/office/drawing/2014/main" id="{5C82730C-D3AC-470F-A110-15092B022273}"/>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dirty="0">
                <a:solidFill>
                  <a:schemeClr val="bg1"/>
                </a:solidFill>
              </a:rPr>
              <a:t>Satellite</a:t>
            </a:r>
          </a:p>
        </p:txBody>
      </p:sp>
      <p:sp>
        <p:nvSpPr>
          <p:cNvPr id="55" name="TextBox 54">
            <a:extLst>
              <a:ext uri="{FF2B5EF4-FFF2-40B4-BE49-F238E27FC236}">
                <a16:creationId xmlns:a16="http://schemas.microsoft.com/office/drawing/2014/main" id="{60C21AB4-BBA4-4650-A765-EA34F568644D}"/>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dirty="0">
                <a:solidFill>
                  <a:schemeClr val="bg1"/>
                </a:solidFill>
              </a:rPr>
              <a:t>Share alt</a:t>
            </a:r>
          </a:p>
        </p:txBody>
      </p:sp>
      <p:sp>
        <p:nvSpPr>
          <p:cNvPr id="57" name="TextBox 56">
            <a:extLst>
              <a:ext uri="{FF2B5EF4-FFF2-40B4-BE49-F238E27FC236}">
                <a16:creationId xmlns:a16="http://schemas.microsoft.com/office/drawing/2014/main" id="{4C66B8EF-2125-451E-93D3-2428E1A7F8FF}"/>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dirty="0">
                <a:solidFill>
                  <a:schemeClr val="bg1"/>
                </a:solidFill>
              </a:rPr>
              <a:t>Slideshow</a:t>
            </a:r>
          </a:p>
        </p:txBody>
      </p:sp>
      <p:sp>
        <p:nvSpPr>
          <p:cNvPr id="59" name="TextBox 58">
            <a:extLst>
              <a:ext uri="{FF2B5EF4-FFF2-40B4-BE49-F238E27FC236}">
                <a16:creationId xmlns:a16="http://schemas.microsoft.com/office/drawing/2014/main" id="{A0D34C36-2B96-493B-907C-B046F9B9E221}"/>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dirty="0">
                <a:solidFill>
                  <a:schemeClr val="bg1"/>
                </a:solidFill>
              </a:rPr>
              <a:t>Seamless integration</a:t>
            </a:r>
          </a:p>
        </p:txBody>
      </p:sp>
      <p:sp>
        <p:nvSpPr>
          <p:cNvPr id="61" name="TextBox 60">
            <a:extLst>
              <a:ext uri="{FF2B5EF4-FFF2-40B4-BE49-F238E27FC236}">
                <a16:creationId xmlns:a16="http://schemas.microsoft.com/office/drawing/2014/main" id="{C4A80DA5-9586-4261-85DB-E9EC4412ABE8}"/>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dirty="0">
                <a:solidFill>
                  <a:schemeClr val="bg1"/>
                </a:solidFill>
              </a:rPr>
              <a:t>Seamless integration alt</a:t>
            </a:r>
          </a:p>
        </p:txBody>
      </p:sp>
      <p:sp>
        <p:nvSpPr>
          <p:cNvPr id="63" name="TextBox 62">
            <a:extLst>
              <a:ext uri="{FF2B5EF4-FFF2-40B4-BE49-F238E27FC236}">
                <a16:creationId xmlns:a16="http://schemas.microsoft.com/office/drawing/2014/main" id="{4DA54841-3694-4B44-B428-0294041F5CCC}"/>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dirty="0">
                <a:solidFill>
                  <a:schemeClr val="bg1"/>
                </a:solidFill>
              </a:rPr>
              <a:t>Search</a:t>
            </a:r>
          </a:p>
        </p:txBody>
      </p:sp>
      <p:sp>
        <p:nvSpPr>
          <p:cNvPr id="64" name="TextBox 63">
            <a:extLst>
              <a:ext uri="{FF2B5EF4-FFF2-40B4-BE49-F238E27FC236}">
                <a16:creationId xmlns:a16="http://schemas.microsoft.com/office/drawing/2014/main" id="{A8A21B57-3B9D-44D8-B259-EE052856F6A1}"/>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dirty="0">
                <a:solidFill>
                  <a:schemeClr val="bg1"/>
                </a:solidFill>
              </a:rPr>
              <a:t>Secure </a:t>
            </a:r>
          </a:p>
          <a:p>
            <a:pPr algn="ctr"/>
            <a:r>
              <a:rPr lang="en-US" sz="800" dirty="0">
                <a:solidFill>
                  <a:schemeClr val="bg1"/>
                </a:solidFill>
              </a:rPr>
              <a:t>team collab</a:t>
            </a:r>
          </a:p>
        </p:txBody>
      </p:sp>
      <p:sp>
        <p:nvSpPr>
          <p:cNvPr id="65" name="TextBox 64">
            <a:extLst>
              <a:ext uri="{FF2B5EF4-FFF2-40B4-BE49-F238E27FC236}">
                <a16:creationId xmlns:a16="http://schemas.microsoft.com/office/drawing/2014/main" id="{46D658C5-DE66-49A9-9D7C-A9F26F42106D}"/>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dirty="0">
                <a:solidFill>
                  <a:schemeClr val="bg1"/>
                </a:solidFill>
              </a:rPr>
              <a:t>Security</a:t>
            </a:r>
          </a:p>
        </p:txBody>
      </p:sp>
      <p:sp>
        <p:nvSpPr>
          <p:cNvPr id="67" name="TextBox 66">
            <a:extLst>
              <a:ext uri="{FF2B5EF4-FFF2-40B4-BE49-F238E27FC236}">
                <a16:creationId xmlns:a16="http://schemas.microsoft.com/office/drawing/2014/main" id="{01B6F18E-B252-42FE-83DD-4A8621AE8EA1}"/>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dirty="0">
                <a:solidFill>
                  <a:schemeClr val="bg1"/>
                </a:solidFill>
              </a:rPr>
              <a:t>Share</a:t>
            </a:r>
          </a:p>
        </p:txBody>
      </p:sp>
      <p:sp>
        <p:nvSpPr>
          <p:cNvPr id="69" name="TextBox 68">
            <a:extLst>
              <a:ext uri="{FF2B5EF4-FFF2-40B4-BE49-F238E27FC236}">
                <a16:creationId xmlns:a16="http://schemas.microsoft.com/office/drawing/2014/main" id="{7B8A564C-73A6-4E1B-B0B2-E60A3875B23A}"/>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dirty="0">
                <a:solidFill>
                  <a:schemeClr val="bg1"/>
                </a:solidFill>
              </a:rPr>
              <a:t>Solutions</a:t>
            </a:r>
          </a:p>
        </p:txBody>
      </p:sp>
      <p:sp>
        <p:nvSpPr>
          <p:cNvPr id="71" name="TextBox 70">
            <a:extLst>
              <a:ext uri="{FF2B5EF4-FFF2-40B4-BE49-F238E27FC236}">
                <a16:creationId xmlns:a16="http://schemas.microsoft.com/office/drawing/2014/main" id="{23322788-B0E8-4810-9F85-099E03294B34}"/>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sponsor</a:t>
            </a:r>
          </a:p>
        </p:txBody>
      </p:sp>
      <p:sp>
        <p:nvSpPr>
          <p:cNvPr id="73" name="TextBox 72">
            <a:extLst>
              <a:ext uri="{FF2B5EF4-FFF2-40B4-BE49-F238E27FC236}">
                <a16:creationId xmlns:a16="http://schemas.microsoft.com/office/drawing/2014/main" id="{D520B1DC-9673-453D-809A-04551CAA7DEB}"/>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dirty="0">
                <a:solidFill>
                  <a:schemeClr val="bg1"/>
                </a:solidFill>
              </a:rPr>
              <a:t>Thank you</a:t>
            </a:r>
          </a:p>
        </p:txBody>
      </p:sp>
      <p:sp>
        <p:nvSpPr>
          <p:cNvPr id="75" name="TextBox 74">
            <a:extLst>
              <a:ext uri="{FF2B5EF4-FFF2-40B4-BE49-F238E27FC236}">
                <a16:creationId xmlns:a16="http://schemas.microsoft.com/office/drawing/2014/main" id="{560E4F95-46A1-4C63-B40C-8AF6F785075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dirty="0">
                <a:solidFill>
                  <a:schemeClr val="bg1"/>
                </a:solidFill>
              </a:rPr>
              <a:t>Solutions alt</a:t>
            </a:r>
          </a:p>
        </p:txBody>
      </p:sp>
      <p:sp>
        <p:nvSpPr>
          <p:cNvPr id="77" name="TextBox 76">
            <a:extLst>
              <a:ext uri="{FF2B5EF4-FFF2-40B4-BE49-F238E27FC236}">
                <a16:creationId xmlns:a16="http://schemas.microsoft.com/office/drawing/2014/main" id="{F1584057-2144-400C-A3FB-CFF6BD8D7D8F}"/>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dirty="0">
                <a:solidFill>
                  <a:schemeClr val="bg1"/>
                </a:solidFill>
              </a:rPr>
              <a:t>Speed</a:t>
            </a:r>
          </a:p>
        </p:txBody>
      </p:sp>
      <p:sp>
        <p:nvSpPr>
          <p:cNvPr id="79" name="TextBox 78">
            <a:extLst>
              <a:ext uri="{FF2B5EF4-FFF2-40B4-BE49-F238E27FC236}">
                <a16:creationId xmlns:a16="http://schemas.microsoft.com/office/drawing/2014/main" id="{7D991B7F-E7B6-4245-8A0B-1A4B6AD8287C}"/>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dirty="0">
                <a:solidFill>
                  <a:schemeClr val="bg1"/>
                </a:solidFill>
              </a:rPr>
              <a:t>Stopwatch</a:t>
            </a:r>
          </a:p>
        </p:txBody>
      </p:sp>
      <p:sp>
        <p:nvSpPr>
          <p:cNvPr id="81" name="TextBox 80">
            <a:extLst>
              <a:ext uri="{FF2B5EF4-FFF2-40B4-BE49-F238E27FC236}">
                <a16:creationId xmlns:a16="http://schemas.microsoft.com/office/drawing/2014/main" id="{4AB04152-1628-4906-95CB-5201FFDED5AA}"/>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dirty="0">
                <a:solidFill>
                  <a:schemeClr val="bg1"/>
                </a:solidFill>
              </a:rPr>
              <a:t>Stories</a:t>
            </a:r>
          </a:p>
        </p:txBody>
      </p:sp>
      <p:sp>
        <p:nvSpPr>
          <p:cNvPr id="83" name="TextBox 82">
            <a:extLst>
              <a:ext uri="{FF2B5EF4-FFF2-40B4-BE49-F238E27FC236}">
                <a16:creationId xmlns:a16="http://schemas.microsoft.com/office/drawing/2014/main" id="{3345DEDE-57AC-4564-88E4-728209D4D688}"/>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dirty="0">
                <a:solidFill>
                  <a:schemeClr val="bg1"/>
                </a:solidFill>
              </a:rPr>
              <a:t>Success</a:t>
            </a:r>
          </a:p>
        </p:txBody>
      </p:sp>
      <p:sp>
        <p:nvSpPr>
          <p:cNvPr id="85" name="TextBox 84">
            <a:extLst>
              <a:ext uri="{FF2B5EF4-FFF2-40B4-BE49-F238E27FC236}">
                <a16:creationId xmlns:a16="http://schemas.microsoft.com/office/drawing/2014/main" id="{F99FC8D3-31C6-4006-BDED-1A10165E69B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Technology</a:t>
            </a:r>
          </a:p>
          <a:p>
            <a:pPr algn="ctr"/>
            <a:r>
              <a:rPr lang="en-US" sz="800" dirty="0">
                <a:solidFill>
                  <a:schemeClr val="bg1"/>
                </a:solidFill>
              </a:rPr>
              <a:t>alt 2</a:t>
            </a:r>
          </a:p>
        </p:txBody>
      </p:sp>
      <p:sp>
        <p:nvSpPr>
          <p:cNvPr id="87" name="TextBox 86">
            <a:extLst>
              <a:ext uri="{FF2B5EF4-FFF2-40B4-BE49-F238E27FC236}">
                <a16:creationId xmlns:a16="http://schemas.microsoft.com/office/drawing/2014/main" id="{0EB8FC8D-0A79-4319-9261-CD36B4ABB97D}"/>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Technology</a:t>
            </a:r>
          </a:p>
          <a:p>
            <a:pPr algn="ctr"/>
            <a:r>
              <a:rPr lang="en-US" sz="800" dirty="0">
                <a:solidFill>
                  <a:schemeClr val="bg1"/>
                </a:solidFill>
              </a:rPr>
              <a:t>alt 3</a:t>
            </a:r>
          </a:p>
        </p:txBody>
      </p:sp>
      <p:sp>
        <p:nvSpPr>
          <p:cNvPr id="89" name="TextBox 88">
            <a:extLst>
              <a:ext uri="{FF2B5EF4-FFF2-40B4-BE49-F238E27FC236}">
                <a16:creationId xmlns:a16="http://schemas.microsoft.com/office/drawing/2014/main" id="{16B83C2F-B73D-4004-8DC2-17B0D1C49484}"/>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dirty="0">
                <a:solidFill>
                  <a:schemeClr val="bg1"/>
                </a:solidFill>
              </a:rPr>
              <a:t>Support</a:t>
            </a:r>
          </a:p>
        </p:txBody>
      </p:sp>
      <p:sp>
        <p:nvSpPr>
          <p:cNvPr id="91" name="TextBox 90">
            <a:extLst>
              <a:ext uri="{FF2B5EF4-FFF2-40B4-BE49-F238E27FC236}">
                <a16:creationId xmlns:a16="http://schemas.microsoft.com/office/drawing/2014/main" id="{30196A34-1DAA-4E1C-BBDB-E2F5837A315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dirty="0">
                <a:solidFill>
                  <a:schemeClr val="bg1"/>
                </a:solidFill>
              </a:rPr>
              <a:t>Survey</a:t>
            </a:r>
          </a:p>
        </p:txBody>
      </p:sp>
      <p:sp>
        <p:nvSpPr>
          <p:cNvPr id="93" name="TextBox 92">
            <a:extLst>
              <a:ext uri="{FF2B5EF4-FFF2-40B4-BE49-F238E27FC236}">
                <a16:creationId xmlns:a16="http://schemas.microsoft.com/office/drawing/2014/main" id="{0C514B26-407F-4715-BFD2-7CDDED791699}"/>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dirty="0">
                <a:solidFill>
                  <a:schemeClr val="bg1"/>
                </a:solidFill>
              </a:rPr>
              <a:t>Tap Touch</a:t>
            </a:r>
          </a:p>
        </p:txBody>
      </p:sp>
      <p:sp>
        <p:nvSpPr>
          <p:cNvPr id="95" name="TextBox 94">
            <a:extLst>
              <a:ext uri="{FF2B5EF4-FFF2-40B4-BE49-F238E27FC236}">
                <a16:creationId xmlns:a16="http://schemas.microsoft.com/office/drawing/2014/main" id="{D95D0E53-FB20-4E57-B9AE-D44137D79D2C}"/>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dirty="0">
                <a:solidFill>
                  <a:schemeClr val="bg1"/>
                </a:solidFill>
              </a:rPr>
              <a:t>Target</a:t>
            </a:r>
          </a:p>
        </p:txBody>
      </p:sp>
      <p:sp>
        <p:nvSpPr>
          <p:cNvPr id="97" name="TextBox 96">
            <a:extLst>
              <a:ext uri="{FF2B5EF4-FFF2-40B4-BE49-F238E27FC236}">
                <a16:creationId xmlns:a16="http://schemas.microsoft.com/office/drawing/2014/main" id="{512526B0-C75B-49BD-A318-2D3A5990D94A}"/>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dirty="0">
                <a:solidFill>
                  <a:schemeClr val="bg1"/>
                </a:solidFill>
              </a:rPr>
              <a:t>Technology</a:t>
            </a:r>
          </a:p>
        </p:txBody>
      </p:sp>
      <p:sp>
        <p:nvSpPr>
          <p:cNvPr id="132" name="TextBox 131">
            <a:extLst>
              <a:ext uri="{FF2B5EF4-FFF2-40B4-BE49-F238E27FC236}">
                <a16:creationId xmlns:a16="http://schemas.microsoft.com/office/drawing/2014/main" id="{3E6A5E6B-F338-4C46-AF63-8A5DF28B0486}"/>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dirty="0">
                <a:solidFill>
                  <a:schemeClr val="bg1"/>
                </a:solidFill>
              </a:rPr>
              <a:t>Technology </a:t>
            </a:r>
          </a:p>
          <a:p>
            <a:pPr algn="ctr"/>
            <a:r>
              <a:rPr lang="en-US" sz="800" dirty="0">
                <a:solidFill>
                  <a:schemeClr val="bg1"/>
                </a:solidFill>
              </a:rPr>
              <a:t>alt</a:t>
            </a:r>
          </a:p>
        </p:txBody>
      </p:sp>
      <p:sp>
        <p:nvSpPr>
          <p:cNvPr id="134" name="TextBox 133">
            <a:extLst>
              <a:ext uri="{FF2B5EF4-FFF2-40B4-BE49-F238E27FC236}">
                <a16:creationId xmlns:a16="http://schemas.microsoft.com/office/drawing/2014/main" id="{0DCCDCF5-E8D7-4E41-BEC8-0334D020EFFA}"/>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dirty="0">
                <a:solidFill>
                  <a:schemeClr val="bg1"/>
                </a:solidFill>
              </a:rPr>
              <a:t>Tent</a:t>
            </a:r>
          </a:p>
        </p:txBody>
      </p:sp>
      <p:sp>
        <p:nvSpPr>
          <p:cNvPr id="136" name="TextBox 135">
            <a:extLst>
              <a:ext uri="{FF2B5EF4-FFF2-40B4-BE49-F238E27FC236}">
                <a16:creationId xmlns:a16="http://schemas.microsoft.com/office/drawing/2014/main" id="{21BFBAFB-C564-42F2-B053-F6DCF22C9194}"/>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dirty="0">
                <a:solidFill>
                  <a:schemeClr val="bg1"/>
                </a:solidFill>
              </a:rPr>
              <a:t>Student</a:t>
            </a:r>
          </a:p>
        </p:txBody>
      </p:sp>
      <p:sp>
        <p:nvSpPr>
          <p:cNvPr id="138" name="TextBox 137">
            <a:extLst>
              <a:ext uri="{FF2B5EF4-FFF2-40B4-BE49-F238E27FC236}">
                <a16:creationId xmlns:a16="http://schemas.microsoft.com/office/drawing/2014/main" id="{1CBE3880-04C9-47AE-8296-7D814D2476F0}"/>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dirty="0">
                <a:solidFill>
                  <a:schemeClr val="bg1"/>
                </a:solidFill>
              </a:rPr>
              <a:t>Time saver</a:t>
            </a:r>
          </a:p>
        </p:txBody>
      </p:sp>
      <p:sp>
        <p:nvSpPr>
          <p:cNvPr id="140" name="TextBox 139">
            <a:extLst>
              <a:ext uri="{FF2B5EF4-FFF2-40B4-BE49-F238E27FC236}">
                <a16:creationId xmlns:a16="http://schemas.microsoft.com/office/drawing/2014/main" id="{AEADC09C-0D4F-41A1-938E-4BA5DD932790}"/>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dirty="0">
                <a:solidFill>
                  <a:schemeClr val="bg1"/>
                </a:solidFill>
              </a:rPr>
              <a:t>User</a:t>
            </a:r>
          </a:p>
        </p:txBody>
      </p:sp>
      <p:sp>
        <p:nvSpPr>
          <p:cNvPr id="142" name="TextBox 141">
            <a:extLst>
              <a:ext uri="{FF2B5EF4-FFF2-40B4-BE49-F238E27FC236}">
                <a16:creationId xmlns:a16="http://schemas.microsoft.com/office/drawing/2014/main" id="{C2BF9C2F-2C11-4BE5-9679-7ED3B905BD95}"/>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dirty="0">
                <a:solidFill>
                  <a:schemeClr val="bg1"/>
                </a:solidFill>
              </a:rPr>
              <a:t>User-OTM</a:t>
            </a:r>
          </a:p>
        </p:txBody>
      </p:sp>
      <p:sp>
        <p:nvSpPr>
          <p:cNvPr id="144" name="TextBox 143">
            <a:extLst>
              <a:ext uri="{FF2B5EF4-FFF2-40B4-BE49-F238E27FC236}">
                <a16:creationId xmlns:a16="http://schemas.microsoft.com/office/drawing/2014/main" id="{A2CCD9FD-B36B-4E9A-9E86-5FA76D828702}"/>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dirty="0">
                <a:solidFill>
                  <a:schemeClr val="bg1"/>
                </a:solidFill>
              </a:rPr>
              <a:t>Validate</a:t>
            </a:r>
          </a:p>
        </p:txBody>
      </p:sp>
      <p:sp>
        <p:nvSpPr>
          <p:cNvPr id="146" name="TextBox 145">
            <a:extLst>
              <a:ext uri="{FF2B5EF4-FFF2-40B4-BE49-F238E27FC236}">
                <a16:creationId xmlns:a16="http://schemas.microsoft.com/office/drawing/2014/main" id="{D27B6B10-EB62-41F8-A5E5-2132B65EF807}"/>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dirty="0">
                <a:solidFill>
                  <a:schemeClr val="bg1"/>
                </a:solidFill>
              </a:rPr>
              <a:t>Vendor</a:t>
            </a:r>
          </a:p>
        </p:txBody>
      </p:sp>
      <p:sp>
        <p:nvSpPr>
          <p:cNvPr id="148" name="TextBox 147">
            <a:extLst>
              <a:ext uri="{FF2B5EF4-FFF2-40B4-BE49-F238E27FC236}">
                <a16:creationId xmlns:a16="http://schemas.microsoft.com/office/drawing/2014/main" id="{47237AC3-0089-46CF-8AB5-24E9AC06306C}"/>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dirty="0">
                <a:solidFill>
                  <a:schemeClr val="bg1"/>
                </a:solidFill>
              </a:rPr>
              <a:t>Welcome</a:t>
            </a:r>
          </a:p>
        </p:txBody>
      </p:sp>
      <p:sp>
        <p:nvSpPr>
          <p:cNvPr id="150" name="TextBox 149">
            <a:extLst>
              <a:ext uri="{FF2B5EF4-FFF2-40B4-BE49-F238E27FC236}">
                <a16:creationId xmlns:a16="http://schemas.microsoft.com/office/drawing/2014/main" id="{11626867-B4FE-4CC2-B478-8953FA7E0F8F}"/>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dirty="0">
                <a:solidFill>
                  <a:schemeClr val="bg1"/>
                </a:solidFill>
              </a:rPr>
              <a:t>Zoom in</a:t>
            </a:r>
          </a:p>
        </p:txBody>
      </p:sp>
      <p:sp>
        <p:nvSpPr>
          <p:cNvPr id="152" name="TextBox 151">
            <a:extLst>
              <a:ext uri="{FF2B5EF4-FFF2-40B4-BE49-F238E27FC236}">
                <a16:creationId xmlns:a16="http://schemas.microsoft.com/office/drawing/2014/main" id="{E54DA6C6-2A86-4E90-A670-8F55A2BE8EC3}"/>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dirty="0">
                <a:solidFill>
                  <a:schemeClr val="bg1"/>
                </a:solidFill>
              </a:rPr>
              <a:t>Visibility off</a:t>
            </a:r>
          </a:p>
        </p:txBody>
      </p:sp>
      <p:sp>
        <p:nvSpPr>
          <p:cNvPr id="154" name="TextBox 153">
            <a:extLst>
              <a:ext uri="{FF2B5EF4-FFF2-40B4-BE49-F238E27FC236}">
                <a16:creationId xmlns:a16="http://schemas.microsoft.com/office/drawing/2014/main" id="{8B5A50D2-643E-444C-91AD-908719D83369}"/>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dirty="0">
                <a:solidFill>
                  <a:schemeClr val="bg1"/>
                </a:solidFill>
              </a:rPr>
              <a:t>Visibility on</a:t>
            </a:r>
          </a:p>
        </p:txBody>
      </p:sp>
      <p:sp>
        <p:nvSpPr>
          <p:cNvPr id="156" name="TextBox 155">
            <a:extLst>
              <a:ext uri="{FF2B5EF4-FFF2-40B4-BE49-F238E27FC236}">
                <a16:creationId xmlns:a16="http://schemas.microsoft.com/office/drawing/2014/main" id="{B4EF8EA4-DD3B-49C3-BB80-D59E4635EC30}"/>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dirty="0">
                <a:solidFill>
                  <a:schemeClr val="bg1"/>
                </a:solidFill>
              </a:rPr>
              <a:t>Warning</a:t>
            </a:r>
          </a:p>
        </p:txBody>
      </p:sp>
      <p:sp>
        <p:nvSpPr>
          <p:cNvPr id="158" name="TextBox 157">
            <a:extLst>
              <a:ext uri="{FF2B5EF4-FFF2-40B4-BE49-F238E27FC236}">
                <a16:creationId xmlns:a16="http://schemas.microsoft.com/office/drawing/2014/main" id="{7CC97ABF-8490-46A4-99AD-5DE36CE56F10}"/>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expert</a:t>
            </a:r>
          </a:p>
        </p:txBody>
      </p:sp>
      <p:sp>
        <p:nvSpPr>
          <p:cNvPr id="160" name="TextBox 159">
            <a:extLst>
              <a:ext uri="{FF2B5EF4-FFF2-40B4-BE49-F238E27FC236}">
                <a16:creationId xmlns:a16="http://schemas.microsoft.com/office/drawing/2014/main" id="{3848EC07-2C98-4BFC-8908-633AC4D09790}"/>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scraping</a:t>
            </a:r>
          </a:p>
        </p:txBody>
      </p:sp>
      <p:sp>
        <p:nvSpPr>
          <p:cNvPr id="162" name="TextBox 161">
            <a:extLst>
              <a:ext uri="{FF2B5EF4-FFF2-40B4-BE49-F238E27FC236}">
                <a16:creationId xmlns:a16="http://schemas.microsoft.com/office/drawing/2014/main" id="{1ACEBDC3-AAFD-453A-A449-A30BCDA7D302}"/>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testing</a:t>
            </a:r>
          </a:p>
        </p:txBody>
      </p:sp>
      <p:sp>
        <p:nvSpPr>
          <p:cNvPr id="164" name="TextBox 163">
            <a:extLst>
              <a:ext uri="{FF2B5EF4-FFF2-40B4-BE49-F238E27FC236}">
                <a16:creationId xmlns:a16="http://schemas.microsoft.com/office/drawing/2014/main" id="{4EB718B1-D19F-4956-A99B-00E654FCC9FD}"/>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dirty="0">
                <a:solidFill>
                  <a:schemeClr val="bg1"/>
                </a:solidFill>
              </a:rPr>
              <a:t>Zoom out</a:t>
            </a:r>
          </a:p>
        </p:txBody>
      </p:sp>
      <p:sp>
        <p:nvSpPr>
          <p:cNvPr id="166" name="TextBox 165">
            <a:extLst>
              <a:ext uri="{FF2B5EF4-FFF2-40B4-BE49-F238E27FC236}">
                <a16:creationId xmlns:a16="http://schemas.microsoft.com/office/drawing/2014/main" id="{003C8875-E82C-44D5-AE45-3DA1CA41D21D}"/>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dirty="0">
                <a:solidFill>
                  <a:schemeClr val="bg1"/>
                </a:solidFill>
              </a:rPr>
              <a:t>Vector </a:t>
            </a:r>
          </a:p>
          <a:p>
            <a:pPr algn="ctr"/>
            <a:r>
              <a:rPr lang="en-US" sz="800" dirty="0">
                <a:solidFill>
                  <a:schemeClr val="bg1"/>
                </a:solidFill>
              </a:rPr>
              <a:t>anchor</a:t>
            </a:r>
          </a:p>
        </p:txBody>
      </p:sp>
      <p:sp>
        <p:nvSpPr>
          <p:cNvPr id="168" name="TextBox 167">
            <a:extLst>
              <a:ext uri="{FF2B5EF4-FFF2-40B4-BE49-F238E27FC236}">
                <a16:creationId xmlns:a16="http://schemas.microsoft.com/office/drawing/2014/main" id="{7A4B47BD-0D93-4B99-B459-C2B7D07FCD7C}"/>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dirty="0">
                <a:solidFill>
                  <a:schemeClr val="bg1"/>
                </a:solidFill>
              </a:rPr>
              <a:t>Money </a:t>
            </a:r>
          </a:p>
          <a:p>
            <a:pPr algn="ctr"/>
            <a:r>
              <a:rPr lang="en-US" sz="800" dirty="0">
                <a:solidFill>
                  <a:schemeClr val="bg1"/>
                </a:solidFill>
              </a:rPr>
              <a:t>square</a:t>
            </a:r>
          </a:p>
        </p:txBody>
      </p:sp>
      <p:sp>
        <p:nvSpPr>
          <p:cNvPr id="170" name="TextBox 169">
            <a:extLst>
              <a:ext uri="{FF2B5EF4-FFF2-40B4-BE49-F238E27FC236}">
                <a16:creationId xmlns:a16="http://schemas.microsoft.com/office/drawing/2014/main" id="{DFC15D34-358D-4DEA-8E8D-C48B07C37AB8}"/>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dirty="0">
                <a:solidFill>
                  <a:schemeClr val="bg1"/>
                </a:solidFill>
              </a:rPr>
              <a:t>Location </a:t>
            </a:r>
          </a:p>
          <a:p>
            <a:pPr algn="ctr"/>
            <a:r>
              <a:rPr lang="en-US" sz="800" dirty="0">
                <a:solidFill>
                  <a:schemeClr val="bg1"/>
                </a:solidFill>
              </a:rPr>
              <a:t>pin</a:t>
            </a:r>
          </a:p>
        </p:txBody>
      </p:sp>
      <p:sp>
        <p:nvSpPr>
          <p:cNvPr id="172" name="TextBox 171">
            <a:extLst>
              <a:ext uri="{FF2B5EF4-FFF2-40B4-BE49-F238E27FC236}">
                <a16:creationId xmlns:a16="http://schemas.microsoft.com/office/drawing/2014/main" id="{87F72BE3-D534-4284-A70C-3BD278F6C1A4}"/>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dirty="0">
                <a:solidFill>
                  <a:schemeClr val="bg1"/>
                </a:solidFill>
              </a:rPr>
              <a:t>Lock</a:t>
            </a:r>
          </a:p>
        </p:txBody>
      </p:sp>
      <p:sp>
        <p:nvSpPr>
          <p:cNvPr id="174" name="TextBox 173">
            <a:extLst>
              <a:ext uri="{FF2B5EF4-FFF2-40B4-BE49-F238E27FC236}">
                <a16:creationId xmlns:a16="http://schemas.microsoft.com/office/drawing/2014/main" id="{FEE01BD9-6139-4E0D-B922-67C867A9BDBE}"/>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dirty="0">
                <a:solidFill>
                  <a:schemeClr val="bg1"/>
                </a:solidFill>
              </a:rPr>
              <a:t>Lock</a:t>
            </a:r>
          </a:p>
          <a:p>
            <a:pPr algn="ctr"/>
            <a:r>
              <a:rPr lang="en-US" sz="800" dirty="0">
                <a:solidFill>
                  <a:schemeClr val="bg1"/>
                </a:solidFill>
              </a:rPr>
              <a:t>open</a:t>
            </a:r>
          </a:p>
        </p:txBody>
      </p:sp>
      <p:sp>
        <p:nvSpPr>
          <p:cNvPr id="176" name="TextBox 175">
            <a:extLst>
              <a:ext uri="{FF2B5EF4-FFF2-40B4-BE49-F238E27FC236}">
                <a16:creationId xmlns:a16="http://schemas.microsoft.com/office/drawing/2014/main" id="{ADBCD4F3-C8FC-43A4-AAFF-D1488F9A259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dirty="0">
                <a:solidFill>
                  <a:schemeClr val="bg1"/>
                </a:solidFill>
              </a:rPr>
              <a:t>Macro recording</a:t>
            </a:r>
          </a:p>
        </p:txBody>
      </p:sp>
      <p:sp>
        <p:nvSpPr>
          <p:cNvPr id="178" name="TextBox 177">
            <a:extLst>
              <a:ext uri="{FF2B5EF4-FFF2-40B4-BE49-F238E27FC236}">
                <a16:creationId xmlns:a16="http://schemas.microsoft.com/office/drawing/2014/main" id="{6710C5FD-8886-40FE-8C9A-B8D7DA353CA4}"/>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dirty="0">
                <a:solidFill>
                  <a:schemeClr val="bg1"/>
                </a:solidFill>
              </a:rPr>
              <a:t>Managing</a:t>
            </a:r>
          </a:p>
        </p:txBody>
      </p:sp>
      <p:sp>
        <p:nvSpPr>
          <p:cNvPr id="180" name="TextBox 179">
            <a:extLst>
              <a:ext uri="{FF2B5EF4-FFF2-40B4-BE49-F238E27FC236}">
                <a16:creationId xmlns:a16="http://schemas.microsoft.com/office/drawing/2014/main" id="{07E21B9D-BD01-496C-A9DA-98E8D7B650A0}"/>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dirty="0">
                <a:solidFill>
                  <a:schemeClr val="bg1"/>
                </a:solidFill>
              </a:rPr>
              <a:t>Mobile</a:t>
            </a:r>
          </a:p>
          <a:p>
            <a:pPr algn="ctr"/>
            <a:r>
              <a:rPr lang="en-US" sz="800" dirty="0">
                <a:solidFill>
                  <a:schemeClr val="bg1"/>
                </a:solidFill>
              </a:rPr>
              <a:t>device</a:t>
            </a:r>
          </a:p>
        </p:txBody>
      </p:sp>
      <p:sp>
        <p:nvSpPr>
          <p:cNvPr id="182" name="TextBox 181">
            <a:extLst>
              <a:ext uri="{FF2B5EF4-FFF2-40B4-BE49-F238E27FC236}">
                <a16:creationId xmlns:a16="http://schemas.microsoft.com/office/drawing/2014/main" id="{2D8B9542-7916-443E-B1A3-250CE6082D41}"/>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dirty="0">
                <a:solidFill>
                  <a:schemeClr val="bg1"/>
                </a:solidFill>
              </a:rPr>
              <a:t>Money </a:t>
            </a:r>
          </a:p>
        </p:txBody>
      </p:sp>
      <p:sp>
        <p:nvSpPr>
          <p:cNvPr id="184" name="TextBox 183">
            <a:extLst>
              <a:ext uri="{FF2B5EF4-FFF2-40B4-BE49-F238E27FC236}">
                <a16:creationId xmlns:a16="http://schemas.microsoft.com/office/drawing/2014/main" id="{1DA33D66-306C-4341-B511-6EA3533FE605}"/>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dirty="0">
                <a:solidFill>
                  <a:schemeClr val="bg1"/>
                </a:solidFill>
              </a:rPr>
              <a:t>Managing alt</a:t>
            </a:r>
          </a:p>
        </p:txBody>
      </p:sp>
      <p:sp>
        <p:nvSpPr>
          <p:cNvPr id="186" name="TextBox 185">
            <a:extLst>
              <a:ext uri="{FF2B5EF4-FFF2-40B4-BE49-F238E27FC236}">
                <a16:creationId xmlns:a16="http://schemas.microsoft.com/office/drawing/2014/main" id="{B0898FAB-686C-4280-A6D4-F5D12F028047}"/>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dirty="0">
                <a:solidFill>
                  <a:schemeClr val="bg1"/>
                </a:solidFill>
              </a:rPr>
              <a:t>Map</a:t>
            </a:r>
          </a:p>
        </p:txBody>
      </p:sp>
      <p:sp>
        <p:nvSpPr>
          <p:cNvPr id="188" name="TextBox 187">
            <a:extLst>
              <a:ext uri="{FF2B5EF4-FFF2-40B4-BE49-F238E27FC236}">
                <a16:creationId xmlns:a16="http://schemas.microsoft.com/office/drawing/2014/main" id="{626A58BC-4A74-4B0B-9BDD-B20225A2AB4E}"/>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dirty="0">
                <a:solidFill>
                  <a:schemeClr val="bg1"/>
                </a:solidFill>
              </a:rPr>
              <a:t>Map alt</a:t>
            </a:r>
          </a:p>
        </p:txBody>
      </p:sp>
      <p:sp>
        <p:nvSpPr>
          <p:cNvPr id="190" name="TextBox 189">
            <a:extLst>
              <a:ext uri="{FF2B5EF4-FFF2-40B4-BE49-F238E27FC236}">
                <a16:creationId xmlns:a16="http://schemas.microsoft.com/office/drawing/2014/main" id="{B9813E16-B767-4B6B-BE03-EC86A2401856}"/>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dirty="0">
                <a:solidFill>
                  <a:schemeClr val="bg1"/>
                </a:solidFill>
              </a:rPr>
              <a:t>Map alt 2</a:t>
            </a:r>
          </a:p>
        </p:txBody>
      </p:sp>
      <p:sp>
        <p:nvSpPr>
          <p:cNvPr id="192" name="TextBox 191">
            <a:extLst>
              <a:ext uri="{FF2B5EF4-FFF2-40B4-BE49-F238E27FC236}">
                <a16:creationId xmlns:a16="http://schemas.microsoft.com/office/drawing/2014/main" id="{A6BF823C-A6F1-4E4F-AAA0-58396BB94E70}"/>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dirty="0">
                <a:solidFill>
                  <a:schemeClr val="bg1"/>
                </a:solidFill>
              </a:rPr>
              <a:t>Media</a:t>
            </a:r>
          </a:p>
        </p:txBody>
      </p:sp>
      <p:sp>
        <p:nvSpPr>
          <p:cNvPr id="194" name="TextBox 193">
            <a:extLst>
              <a:ext uri="{FF2B5EF4-FFF2-40B4-BE49-F238E27FC236}">
                <a16:creationId xmlns:a16="http://schemas.microsoft.com/office/drawing/2014/main" id="{DD510BAC-608B-4F7C-A5A0-054A20957EAC}"/>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dirty="0">
                <a:solidFill>
                  <a:schemeClr val="bg1"/>
                </a:solidFill>
              </a:rPr>
              <a:t>Mismatch</a:t>
            </a:r>
          </a:p>
        </p:txBody>
      </p:sp>
      <p:sp>
        <p:nvSpPr>
          <p:cNvPr id="196" name="TextBox 195">
            <a:extLst>
              <a:ext uri="{FF2B5EF4-FFF2-40B4-BE49-F238E27FC236}">
                <a16:creationId xmlns:a16="http://schemas.microsoft.com/office/drawing/2014/main" id="{D9E3D3D7-6725-4E37-9635-FC5B09249358}"/>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dirty="0">
                <a:solidFill>
                  <a:schemeClr val="bg1"/>
                </a:solidFill>
              </a:rPr>
              <a:t>Money </a:t>
            </a:r>
          </a:p>
          <a:p>
            <a:pPr algn="ctr"/>
            <a:r>
              <a:rPr lang="en-US" sz="800" dirty="0">
                <a:solidFill>
                  <a:schemeClr val="bg1"/>
                </a:solidFill>
              </a:rPr>
              <a:t>circle</a:t>
            </a:r>
          </a:p>
        </p:txBody>
      </p:sp>
      <p:sp>
        <p:nvSpPr>
          <p:cNvPr id="280" name="TextBox 279">
            <a:extLst>
              <a:ext uri="{FF2B5EF4-FFF2-40B4-BE49-F238E27FC236}">
                <a16:creationId xmlns:a16="http://schemas.microsoft.com/office/drawing/2014/main" id="{8B12A267-EBFE-40F7-816C-56D9CF3A6A4C}"/>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dirty="0">
                <a:solidFill>
                  <a:schemeClr val="bg1"/>
                </a:solidFill>
              </a:rPr>
              <a:t>Manage documents</a:t>
            </a:r>
          </a:p>
        </p:txBody>
      </p:sp>
      <p:sp>
        <p:nvSpPr>
          <p:cNvPr id="282" name="TextBox 281">
            <a:extLst>
              <a:ext uri="{FF2B5EF4-FFF2-40B4-BE49-F238E27FC236}">
                <a16:creationId xmlns:a16="http://schemas.microsoft.com/office/drawing/2014/main" id="{8C781E9F-1076-49CA-BB35-8678770FE9E2}"/>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dirty="0">
                <a:solidFill>
                  <a:schemeClr val="bg1"/>
                </a:solidFill>
              </a:rPr>
              <a:t>QA</a:t>
            </a:r>
          </a:p>
        </p:txBody>
      </p:sp>
      <p:sp>
        <p:nvSpPr>
          <p:cNvPr id="284" name="TextBox 283">
            <a:extLst>
              <a:ext uri="{FF2B5EF4-FFF2-40B4-BE49-F238E27FC236}">
                <a16:creationId xmlns:a16="http://schemas.microsoft.com/office/drawing/2014/main" id="{87AD569D-B8FC-4487-84C9-AE656107FC79}"/>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dirty="0">
                <a:solidFill>
                  <a:schemeClr val="bg1"/>
                </a:solidFill>
              </a:rPr>
              <a:t>Monitoring</a:t>
            </a:r>
          </a:p>
        </p:txBody>
      </p:sp>
      <p:sp>
        <p:nvSpPr>
          <p:cNvPr id="286" name="TextBox 285">
            <a:extLst>
              <a:ext uri="{FF2B5EF4-FFF2-40B4-BE49-F238E27FC236}">
                <a16:creationId xmlns:a16="http://schemas.microsoft.com/office/drawing/2014/main" id="{BACCC718-E1BB-422E-849F-998C4DE74CEA}"/>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dirty="0">
                <a:solidFill>
                  <a:schemeClr val="bg1"/>
                </a:solidFill>
              </a:rPr>
              <a:t>Monitoring alt</a:t>
            </a:r>
          </a:p>
        </p:txBody>
      </p:sp>
      <p:sp>
        <p:nvSpPr>
          <p:cNvPr id="288" name="TextBox 287">
            <a:extLst>
              <a:ext uri="{FF2B5EF4-FFF2-40B4-BE49-F238E27FC236}">
                <a16:creationId xmlns:a16="http://schemas.microsoft.com/office/drawing/2014/main" id="{A6FCE92B-D40F-4839-8CB0-E2AC188CC26F}"/>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dirty="0">
                <a:solidFill>
                  <a:schemeClr val="bg1"/>
                </a:solidFill>
              </a:rPr>
              <a:t>Note</a:t>
            </a:r>
          </a:p>
        </p:txBody>
      </p:sp>
      <p:sp>
        <p:nvSpPr>
          <p:cNvPr id="290" name="TextBox 289">
            <a:extLst>
              <a:ext uri="{FF2B5EF4-FFF2-40B4-BE49-F238E27FC236}">
                <a16:creationId xmlns:a16="http://schemas.microsoft.com/office/drawing/2014/main" id="{A6C222AB-6D20-414D-9842-28E1ABAAD794}"/>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dirty="0">
                <a:solidFill>
                  <a:schemeClr val="bg1"/>
                </a:solidFill>
              </a:rPr>
              <a:t>OCR</a:t>
            </a:r>
          </a:p>
        </p:txBody>
      </p:sp>
      <p:sp>
        <p:nvSpPr>
          <p:cNvPr id="292" name="TextBox 291">
            <a:extLst>
              <a:ext uri="{FF2B5EF4-FFF2-40B4-BE49-F238E27FC236}">
                <a16:creationId xmlns:a16="http://schemas.microsoft.com/office/drawing/2014/main" id="{F87B50F6-2F12-4815-92CF-AE2F27483131}"/>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dirty="0">
                <a:solidFill>
                  <a:schemeClr val="bg1"/>
                </a:solidFill>
              </a:rPr>
              <a:t>Phone </a:t>
            </a:r>
          </a:p>
          <a:p>
            <a:pPr algn="ctr"/>
            <a:r>
              <a:rPr lang="en-US" sz="800" dirty="0">
                <a:solidFill>
                  <a:schemeClr val="bg1"/>
                </a:solidFill>
              </a:rPr>
              <a:t>call</a:t>
            </a:r>
          </a:p>
        </p:txBody>
      </p:sp>
      <p:sp>
        <p:nvSpPr>
          <p:cNvPr id="294" name="TextBox 293">
            <a:extLst>
              <a:ext uri="{FF2B5EF4-FFF2-40B4-BE49-F238E27FC236}">
                <a16:creationId xmlns:a16="http://schemas.microsoft.com/office/drawing/2014/main" id="{D1CB2122-73A8-4064-8D09-D7BE6E5D5C9E}"/>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dirty="0">
                <a:solidFill>
                  <a:schemeClr val="bg1"/>
                </a:solidFill>
              </a:rPr>
              <a:t>Proof of concept</a:t>
            </a:r>
          </a:p>
        </p:txBody>
      </p:sp>
      <p:sp>
        <p:nvSpPr>
          <p:cNvPr id="296" name="TextBox 295">
            <a:extLst>
              <a:ext uri="{FF2B5EF4-FFF2-40B4-BE49-F238E27FC236}">
                <a16:creationId xmlns:a16="http://schemas.microsoft.com/office/drawing/2014/main" id="{A1C428B7-37E2-4CB8-BAB2-A06F67DC831A}"/>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dirty="0">
                <a:solidFill>
                  <a:schemeClr val="bg1"/>
                </a:solidFill>
              </a:rPr>
              <a:t>Proof of concept 2</a:t>
            </a:r>
          </a:p>
        </p:txBody>
      </p:sp>
      <p:sp>
        <p:nvSpPr>
          <p:cNvPr id="298" name="TextBox 297">
            <a:extLst>
              <a:ext uri="{FF2B5EF4-FFF2-40B4-BE49-F238E27FC236}">
                <a16:creationId xmlns:a16="http://schemas.microsoft.com/office/drawing/2014/main" id="{5F61578E-78C4-4B2D-9AD7-E0AED486CB0F}"/>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dirty="0">
                <a:solidFill>
                  <a:schemeClr val="bg1"/>
                </a:solidFill>
              </a:rPr>
              <a:t>Pivot</a:t>
            </a:r>
          </a:p>
        </p:txBody>
      </p:sp>
      <p:sp>
        <p:nvSpPr>
          <p:cNvPr id="300" name="TextBox 299">
            <a:extLst>
              <a:ext uri="{FF2B5EF4-FFF2-40B4-BE49-F238E27FC236}">
                <a16:creationId xmlns:a16="http://schemas.microsoft.com/office/drawing/2014/main" id="{62FA26B4-DED1-45C5-AD24-A088DF12A9C2}"/>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dirty="0">
                <a:solidFill>
                  <a:schemeClr val="bg1"/>
                </a:solidFill>
              </a:rPr>
              <a:t>Plugin</a:t>
            </a:r>
          </a:p>
        </p:txBody>
      </p:sp>
      <p:sp>
        <p:nvSpPr>
          <p:cNvPr id="302" name="TextBox 301">
            <a:extLst>
              <a:ext uri="{FF2B5EF4-FFF2-40B4-BE49-F238E27FC236}">
                <a16:creationId xmlns:a16="http://schemas.microsoft.com/office/drawing/2014/main" id="{59579CF6-371E-4D6D-AEE6-B151B8789EB4}"/>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dirty="0">
                <a:solidFill>
                  <a:schemeClr val="bg1"/>
                </a:solidFill>
              </a:rPr>
              <a:t>Process identification</a:t>
            </a:r>
          </a:p>
        </p:txBody>
      </p:sp>
      <p:sp>
        <p:nvSpPr>
          <p:cNvPr id="304" name="TextBox 303">
            <a:extLst>
              <a:ext uri="{FF2B5EF4-FFF2-40B4-BE49-F238E27FC236}">
                <a16:creationId xmlns:a16="http://schemas.microsoft.com/office/drawing/2014/main" id="{21CFD8E2-5605-4046-A0EB-ED006A0E0DB1}"/>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dirty="0">
                <a:solidFill>
                  <a:schemeClr val="bg1"/>
                </a:solidFill>
              </a:rPr>
              <a:t>Process identification 2</a:t>
            </a:r>
          </a:p>
        </p:txBody>
      </p:sp>
      <p:sp>
        <p:nvSpPr>
          <p:cNvPr id="306" name="TextBox 305">
            <a:extLst>
              <a:ext uri="{FF2B5EF4-FFF2-40B4-BE49-F238E27FC236}">
                <a16:creationId xmlns:a16="http://schemas.microsoft.com/office/drawing/2014/main" id="{B1754DEB-2B82-418D-82D8-CB8E0EB41F2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dirty="0">
                <a:solidFill>
                  <a:schemeClr val="bg1"/>
                </a:solidFill>
              </a:rPr>
              <a:t>Project</a:t>
            </a:r>
          </a:p>
        </p:txBody>
      </p:sp>
      <p:sp>
        <p:nvSpPr>
          <p:cNvPr id="308" name="TextBox 307">
            <a:extLst>
              <a:ext uri="{FF2B5EF4-FFF2-40B4-BE49-F238E27FC236}">
                <a16:creationId xmlns:a16="http://schemas.microsoft.com/office/drawing/2014/main" id="{26F11A8C-BB88-412C-B933-23AA36C9F2F7}"/>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dirty="0">
                <a:solidFill>
                  <a:schemeClr val="bg1"/>
                </a:solidFill>
              </a:rPr>
              <a:t>Promoter bullhorn</a:t>
            </a:r>
          </a:p>
        </p:txBody>
      </p:sp>
      <p:sp>
        <p:nvSpPr>
          <p:cNvPr id="310" name="TextBox 309">
            <a:extLst>
              <a:ext uri="{FF2B5EF4-FFF2-40B4-BE49-F238E27FC236}">
                <a16:creationId xmlns:a16="http://schemas.microsoft.com/office/drawing/2014/main" id="{2D9CC8AD-B318-4429-8371-611D8CAE132B}"/>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dirty="0">
                <a:solidFill>
                  <a:schemeClr val="bg1"/>
                </a:solidFill>
              </a:rPr>
              <a:t>Public </a:t>
            </a:r>
          </a:p>
          <a:p>
            <a:pPr algn="ctr"/>
            <a:r>
              <a:rPr lang="en-US" sz="800" dirty="0">
                <a:solidFill>
                  <a:schemeClr val="bg1"/>
                </a:solidFill>
              </a:rPr>
              <a:t>sector</a:t>
            </a:r>
          </a:p>
        </p:txBody>
      </p:sp>
      <p:sp>
        <p:nvSpPr>
          <p:cNvPr id="312" name="TextBox 311">
            <a:extLst>
              <a:ext uri="{FF2B5EF4-FFF2-40B4-BE49-F238E27FC236}">
                <a16:creationId xmlns:a16="http://schemas.microsoft.com/office/drawing/2014/main" id="{AE385186-759D-4797-A591-88E53792751C}"/>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dirty="0">
                <a:solidFill>
                  <a:schemeClr val="bg1"/>
                </a:solidFill>
              </a:rPr>
              <a:t>OCR alt</a:t>
            </a:r>
          </a:p>
        </p:txBody>
      </p:sp>
    </p:spTree>
    <p:extLst>
      <p:ext uri="{BB962C8B-B14F-4D97-AF65-F5344CB8AC3E}">
        <p14:creationId xmlns:p14="http://schemas.microsoft.com/office/powerpoint/2010/main" val="5844200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Icons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026C5A-1148-4A65-A2E6-87A142686441}"/>
              </a:ext>
            </a:extLst>
          </p:cNvPr>
          <p:cNvSpPr/>
          <p:nvPr userDrawn="1"/>
        </p:nvSpPr>
        <p:spPr>
          <a:xfrm>
            <a:off x="0" y="1143000"/>
            <a:ext cx="12188825" cy="571499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34735C1A-1459-487F-B7D7-404BA0480FFE}"/>
              </a:ext>
            </a:extLst>
          </p:cNvPr>
          <p:cNvSpPr txBox="1"/>
          <p:nvPr userDrawn="1"/>
        </p:nvSpPr>
        <p:spPr>
          <a:xfrm>
            <a:off x="440508" y="1710252"/>
            <a:ext cx="709636" cy="338554"/>
          </a:xfrm>
          <a:prstGeom prst="rect">
            <a:avLst/>
          </a:prstGeom>
          <a:noFill/>
        </p:spPr>
        <p:txBody>
          <a:bodyPr wrap="square" lIns="0" rIns="0">
            <a:spAutoFit/>
          </a:bodyPr>
          <a:lstStyle/>
          <a:p>
            <a:pPr algn="ctr"/>
            <a:r>
              <a:rPr lang="en-US" sz="800" dirty="0">
                <a:solidFill>
                  <a:schemeClr val="bg1"/>
                </a:solidFill>
              </a:rPr>
              <a:t>Web </a:t>
            </a:r>
            <a:br>
              <a:rPr lang="en-US" sz="800" dirty="0">
                <a:solidFill>
                  <a:schemeClr val="bg1"/>
                </a:solidFill>
              </a:rPr>
            </a:br>
            <a:r>
              <a:rPr lang="en-US" sz="800" dirty="0">
                <a:solidFill>
                  <a:schemeClr val="bg1"/>
                </a:solidFill>
              </a:rPr>
              <a:t>scraping</a:t>
            </a:r>
          </a:p>
        </p:txBody>
      </p:sp>
      <p:sp>
        <p:nvSpPr>
          <p:cNvPr id="6" name="TextBox 5">
            <a:extLst>
              <a:ext uri="{FF2B5EF4-FFF2-40B4-BE49-F238E27FC236}">
                <a16:creationId xmlns:a16="http://schemas.microsoft.com/office/drawing/2014/main" id="{4EAB2A13-7FE6-48D5-9361-839B1F913D0B}"/>
              </a:ext>
            </a:extLst>
          </p:cNvPr>
          <p:cNvSpPr txBox="1"/>
          <p:nvPr userDrawn="1"/>
        </p:nvSpPr>
        <p:spPr>
          <a:xfrm>
            <a:off x="1147053" y="1710252"/>
            <a:ext cx="709636" cy="338554"/>
          </a:xfrm>
          <a:prstGeom prst="rect">
            <a:avLst/>
          </a:prstGeom>
          <a:noFill/>
        </p:spPr>
        <p:txBody>
          <a:bodyPr wrap="square" lIns="0" rIns="0">
            <a:spAutoFit/>
          </a:bodyPr>
          <a:lstStyle/>
          <a:p>
            <a:pPr algn="ctr"/>
            <a:r>
              <a:rPr lang="en-US" sz="800" dirty="0">
                <a:solidFill>
                  <a:schemeClr val="bg1"/>
                </a:solidFill>
              </a:rPr>
              <a:t>Thank </a:t>
            </a:r>
            <a:br>
              <a:rPr lang="en-US" sz="800" dirty="0">
                <a:solidFill>
                  <a:schemeClr val="bg1"/>
                </a:solidFill>
              </a:rPr>
            </a:br>
            <a:r>
              <a:rPr lang="en-US" sz="800" dirty="0">
                <a:solidFill>
                  <a:schemeClr val="bg1"/>
                </a:solidFill>
              </a:rPr>
              <a:t>you</a:t>
            </a:r>
          </a:p>
        </p:txBody>
      </p:sp>
      <p:sp>
        <p:nvSpPr>
          <p:cNvPr id="8" name="TextBox 7">
            <a:extLst>
              <a:ext uri="{FF2B5EF4-FFF2-40B4-BE49-F238E27FC236}">
                <a16:creationId xmlns:a16="http://schemas.microsoft.com/office/drawing/2014/main" id="{C241002E-AE5F-438D-9DB5-7BE0D2447496}"/>
              </a:ext>
            </a:extLst>
          </p:cNvPr>
          <p:cNvSpPr txBox="1"/>
          <p:nvPr userDrawn="1"/>
        </p:nvSpPr>
        <p:spPr>
          <a:xfrm>
            <a:off x="1853598" y="1710252"/>
            <a:ext cx="709636" cy="338554"/>
          </a:xfrm>
          <a:prstGeom prst="rect">
            <a:avLst/>
          </a:prstGeom>
          <a:noFill/>
        </p:spPr>
        <p:txBody>
          <a:bodyPr wrap="square" lIns="0" rIns="0">
            <a:spAutoFit/>
          </a:bodyPr>
          <a:lstStyle/>
          <a:p>
            <a:pPr algn="ctr"/>
            <a:r>
              <a:rPr lang="en-US" sz="800" dirty="0">
                <a:solidFill>
                  <a:schemeClr val="bg1"/>
                </a:solidFill>
              </a:rPr>
              <a:t>Automated data entry</a:t>
            </a:r>
          </a:p>
        </p:txBody>
      </p:sp>
      <p:sp>
        <p:nvSpPr>
          <p:cNvPr id="9" name="TextBox 8">
            <a:extLst>
              <a:ext uri="{FF2B5EF4-FFF2-40B4-BE49-F238E27FC236}">
                <a16:creationId xmlns:a16="http://schemas.microsoft.com/office/drawing/2014/main" id="{366A7C67-43D3-4811-8C64-6740A8C77E72}"/>
              </a:ext>
            </a:extLst>
          </p:cNvPr>
          <p:cNvSpPr txBox="1"/>
          <p:nvPr userDrawn="1"/>
        </p:nvSpPr>
        <p:spPr>
          <a:xfrm>
            <a:off x="2560143" y="1710252"/>
            <a:ext cx="709636" cy="215444"/>
          </a:xfrm>
          <a:prstGeom prst="rect">
            <a:avLst/>
          </a:prstGeom>
          <a:noFill/>
        </p:spPr>
        <p:txBody>
          <a:bodyPr wrap="square" lIns="0" rIns="0">
            <a:spAutoFit/>
          </a:bodyPr>
          <a:lstStyle/>
          <a:p>
            <a:pPr algn="ctr"/>
            <a:r>
              <a:rPr lang="en-US" sz="800" dirty="0">
                <a:solidFill>
                  <a:schemeClr val="bg1"/>
                </a:solidFill>
              </a:rPr>
              <a:t>Automation</a:t>
            </a:r>
          </a:p>
        </p:txBody>
      </p:sp>
      <p:sp>
        <p:nvSpPr>
          <p:cNvPr id="10" name="TextBox 9">
            <a:extLst>
              <a:ext uri="{FF2B5EF4-FFF2-40B4-BE49-F238E27FC236}">
                <a16:creationId xmlns:a16="http://schemas.microsoft.com/office/drawing/2014/main" id="{8F995122-54A9-4FF5-80BF-827DEA5BD63C}"/>
              </a:ext>
            </a:extLst>
          </p:cNvPr>
          <p:cNvSpPr txBox="1"/>
          <p:nvPr userDrawn="1"/>
        </p:nvSpPr>
        <p:spPr>
          <a:xfrm>
            <a:off x="3266688" y="1710252"/>
            <a:ext cx="709636" cy="338554"/>
          </a:xfrm>
          <a:prstGeom prst="rect">
            <a:avLst/>
          </a:prstGeom>
          <a:noFill/>
        </p:spPr>
        <p:txBody>
          <a:bodyPr wrap="square" lIns="0" rIns="0">
            <a:spAutoFit/>
          </a:bodyPr>
          <a:lstStyle/>
          <a:p>
            <a:pPr algn="ctr"/>
            <a:r>
              <a:rPr lang="en-US" sz="800" dirty="0">
                <a:solidFill>
                  <a:schemeClr val="bg1"/>
                </a:solidFill>
              </a:rPr>
              <a:t>Background</a:t>
            </a:r>
            <a:br>
              <a:rPr lang="en-US" sz="800" dirty="0">
                <a:solidFill>
                  <a:schemeClr val="bg1"/>
                </a:solidFill>
              </a:rPr>
            </a:br>
            <a:r>
              <a:rPr lang="en-US" sz="800" dirty="0">
                <a:solidFill>
                  <a:schemeClr val="bg1"/>
                </a:solidFill>
              </a:rPr>
              <a:t>automation</a:t>
            </a:r>
          </a:p>
        </p:txBody>
      </p:sp>
      <p:sp>
        <p:nvSpPr>
          <p:cNvPr id="12" name="TextBox 11">
            <a:extLst>
              <a:ext uri="{FF2B5EF4-FFF2-40B4-BE49-F238E27FC236}">
                <a16:creationId xmlns:a16="http://schemas.microsoft.com/office/drawing/2014/main" id="{EF237658-3743-4349-9D3A-F64B49456FFB}"/>
              </a:ext>
            </a:extLst>
          </p:cNvPr>
          <p:cNvSpPr txBox="1"/>
          <p:nvPr userDrawn="1"/>
        </p:nvSpPr>
        <p:spPr>
          <a:xfrm>
            <a:off x="3973233" y="1710252"/>
            <a:ext cx="709636" cy="215444"/>
          </a:xfrm>
          <a:prstGeom prst="rect">
            <a:avLst/>
          </a:prstGeom>
          <a:noFill/>
        </p:spPr>
        <p:txBody>
          <a:bodyPr wrap="square" lIns="0" rIns="0">
            <a:spAutoFit/>
          </a:bodyPr>
          <a:lstStyle/>
          <a:p>
            <a:pPr algn="ctr"/>
            <a:r>
              <a:rPr lang="en-US" sz="800" dirty="0">
                <a:solidFill>
                  <a:schemeClr val="bg1"/>
                </a:solidFill>
              </a:rPr>
              <a:t>Big scale</a:t>
            </a:r>
          </a:p>
        </p:txBody>
      </p:sp>
      <p:sp>
        <p:nvSpPr>
          <p:cNvPr id="14" name="TextBox 13">
            <a:extLst>
              <a:ext uri="{FF2B5EF4-FFF2-40B4-BE49-F238E27FC236}">
                <a16:creationId xmlns:a16="http://schemas.microsoft.com/office/drawing/2014/main" id="{F3D45A5B-0395-453B-A8E3-7CB5154800EA}"/>
              </a:ext>
            </a:extLst>
          </p:cNvPr>
          <p:cNvSpPr txBox="1"/>
          <p:nvPr userDrawn="1"/>
        </p:nvSpPr>
        <p:spPr>
          <a:xfrm>
            <a:off x="4679778" y="1710252"/>
            <a:ext cx="709636" cy="215444"/>
          </a:xfrm>
          <a:prstGeom prst="rect">
            <a:avLst/>
          </a:prstGeom>
          <a:noFill/>
        </p:spPr>
        <p:txBody>
          <a:bodyPr wrap="square" lIns="0" rIns="0">
            <a:spAutoFit/>
          </a:bodyPr>
          <a:lstStyle/>
          <a:p>
            <a:pPr algn="ctr"/>
            <a:r>
              <a:rPr lang="en-US" sz="800" dirty="0">
                <a:solidFill>
                  <a:schemeClr val="bg1"/>
                </a:solidFill>
              </a:rPr>
              <a:t>Bookmark</a:t>
            </a:r>
          </a:p>
        </p:txBody>
      </p:sp>
      <p:sp>
        <p:nvSpPr>
          <p:cNvPr id="16" name="TextBox 15">
            <a:extLst>
              <a:ext uri="{FF2B5EF4-FFF2-40B4-BE49-F238E27FC236}">
                <a16:creationId xmlns:a16="http://schemas.microsoft.com/office/drawing/2014/main" id="{3A186D34-FDA7-4E20-807B-28BA06F5FC7D}"/>
              </a:ext>
            </a:extLst>
          </p:cNvPr>
          <p:cNvSpPr txBox="1"/>
          <p:nvPr userDrawn="1"/>
        </p:nvSpPr>
        <p:spPr>
          <a:xfrm>
            <a:off x="5386323" y="1710252"/>
            <a:ext cx="709636" cy="338554"/>
          </a:xfrm>
          <a:prstGeom prst="rect">
            <a:avLst/>
          </a:prstGeom>
          <a:noFill/>
        </p:spPr>
        <p:txBody>
          <a:bodyPr wrap="square" lIns="0" rIns="0">
            <a:spAutoFit/>
          </a:bodyPr>
          <a:lstStyle/>
          <a:p>
            <a:pPr algn="ctr"/>
            <a:r>
              <a:rPr lang="en-US" sz="800" dirty="0">
                <a:solidFill>
                  <a:schemeClr val="bg1"/>
                </a:solidFill>
              </a:rPr>
              <a:t>Business partner alt 2</a:t>
            </a:r>
          </a:p>
        </p:txBody>
      </p:sp>
      <p:sp>
        <p:nvSpPr>
          <p:cNvPr id="18" name="TextBox 17">
            <a:extLst>
              <a:ext uri="{FF2B5EF4-FFF2-40B4-BE49-F238E27FC236}">
                <a16:creationId xmlns:a16="http://schemas.microsoft.com/office/drawing/2014/main" id="{BEE869D7-13A9-405D-BC63-717725A7AE66}"/>
              </a:ext>
            </a:extLst>
          </p:cNvPr>
          <p:cNvSpPr txBox="1"/>
          <p:nvPr userDrawn="1"/>
        </p:nvSpPr>
        <p:spPr>
          <a:xfrm>
            <a:off x="6092868" y="1710252"/>
            <a:ext cx="709636" cy="338554"/>
          </a:xfrm>
          <a:prstGeom prst="rect">
            <a:avLst/>
          </a:prstGeom>
          <a:noFill/>
        </p:spPr>
        <p:txBody>
          <a:bodyPr wrap="square" lIns="0" rIns="0">
            <a:spAutoFit/>
          </a:bodyPr>
          <a:lstStyle/>
          <a:p>
            <a:pPr algn="ctr"/>
            <a:r>
              <a:rPr lang="en-US" sz="800" dirty="0">
                <a:solidFill>
                  <a:schemeClr val="bg1"/>
                </a:solidFill>
              </a:rPr>
              <a:t>Business partner alt</a:t>
            </a:r>
          </a:p>
        </p:txBody>
      </p:sp>
      <p:sp>
        <p:nvSpPr>
          <p:cNvPr id="20" name="TextBox 19">
            <a:extLst>
              <a:ext uri="{FF2B5EF4-FFF2-40B4-BE49-F238E27FC236}">
                <a16:creationId xmlns:a16="http://schemas.microsoft.com/office/drawing/2014/main" id="{83586A05-EBB5-425E-8FA2-6CDA1AA910BA}"/>
              </a:ext>
            </a:extLst>
          </p:cNvPr>
          <p:cNvSpPr txBox="1"/>
          <p:nvPr userDrawn="1"/>
        </p:nvSpPr>
        <p:spPr>
          <a:xfrm>
            <a:off x="6799413" y="1710252"/>
            <a:ext cx="709636" cy="338554"/>
          </a:xfrm>
          <a:prstGeom prst="rect">
            <a:avLst/>
          </a:prstGeom>
          <a:noFill/>
        </p:spPr>
        <p:txBody>
          <a:bodyPr wrap="square" lIns="0" rIns="0">
            <a:spAutoFit/>
          </a:bodyPr>
          <a:lstStyle/>
          <a:p>
            <a:pPr algn="ctr"/>
            <a:r>
              <a:rPr lang="en-US" sz="800" dirty="0">
                <a:solidFill>
                  <a:schemeClr val="bg1"/>
                </a:solidFill>
              </a:rPr>
              <a:t>Business </a:t>
            </a:r>
            <a:r>
              <a:rPr lang="en-US" sz="800" dirty="0" err="1">
                <a:solidFill>
                  <a:schemeClr val="bg1"/>
                </a:solidFill>
              </a:rPr>
              <a:t>partnerup</a:t>
            </a:r>
            <a:endParaRPr lang="en-US" sz="800" dirty="0">
              <a:solidFill>
                <a:schemeClr val="bg1"/>
              </a:solidFill>
            </a:endParaRPr>
          </a:p>
        </p:txBody>
      </p:sp>
      <p:sp>
        <p:nvSpPr>
          <p:cNvPr id="22" name="TextBox 21">
            <a:extLst>
              <a:ext uri="{FF2B5EF4-FFF2-40B4-BE49-F238E27FC236}">
                <a16:creationId xmlns:a16="http://schemas.microsoft.com/office/drawing/2014/main" id="{52D3B3AB-F9AF-4929-844A-F05989401165}"/>
              </a:ext>
            </a:extLst>
          </p:cNvPr>
          <p:cNvSpPr txBox="1"/>
          <p:nvPr userDrawn="1"/>
        </p:nvSpPr>
        <p:spPr>
          <a:xfrm>
            <a:off x="7505958" y="1710252"/>
            <a:ext cx="709636" cy="215444"/>
          </a:xfrm>
          <a:prstGeom prst="rect">
            <a:avLst/>
          </a:prstGeom>
          <a:noFill/>
        </p:spPr>
        <p:txBody>
          <a:bodyPr wrap="square" lIns="0" rIns="0">
            <a:spAutoFit/>
          </a:bodyPr>
          <a:lstStyle/>
          <a:p>
            <a:pPr algn="ctr"/>
            <a:r>
              <a:rPr lang="en-US" sz="800" dirty="0">
                <a:solidFill>
                  <a:schemeClr val="bg1"/>
                </a:solidFill>
              </a:rPr>
              <a:t>Certification</a:t>
            </a:r>
          </a:p>
        </p:txBody>
      </p:sp>
      <p:sp>
        <p:nvSpPr>
          <p:cNvPr id="24" name="TextBox 23">
            <a:extLst>
              <a:ext uri="{FF2B5EF4-FFF2-40B4-BE49-F238E27FC236}">
                <a16:creationId xmlns:a16="http://schemas.microsoft.com/office/drawing/2014/main" id="{65C7AAFE-A53B-4BBE-BEAC-222BF94F9B98}"/>
              </a:ext>
            </a:extLst>
          </p:cNvPr>
          <p:cNvSpPr txBox="1"/>
          <p:nvPr userDrawn="1"/>
        </p:nvSpPr>
        <p:spPr>
          <a:xfrm>
            <a:off x="8212503" y="1710252"/>
            <a:ext cx="709636" cy="215444"/>
          </a:xfrm>
          <a:prstGeom prst="rect">
            <a:avLst/>
          </a:prstGeom>
          <a:noFill/>
        </p:spPr>
        <p:txBody>
          <a:bodyPr wrap="square" lIns="0" rIns="0">
            <a:spAutoFit/>
          </a:bodyPr>
          <a:lstStyle/>
          <a:p>
            <a:pPr algn="ctr"/>
            <a:r>
              <a:rPr lang="en-US" sz="800" dirty="0">
                <a:solidFill>
                  <a:schemeClr val="bg1"/>
                </a:solidFill>
              </a:rPr>
              <a:t>Chart</a:t>
            </a:r>
          </a:p>
        </p:txBody>
      </p:sp>
      <p:sp>
        <p:nvSpPr>
          <p:cNvPr id="26" name="TextBox 25">
            <a:extLst>
              <a:ext uri="{FF2B5EF4-FFF2-40B4-BE49-F238E27FC236}">
                <a16:creationId xmlns:a16="http://schemas.microsoft.com/office/drawing/2014/main" id="{5D645E55-7C1A-4830-85F9-43E1DBDFC48F}"/>
              </a:ext>
            </a:extLst>
          </p:cNvPr>
          <p:cNvSpPr txBox="1"/>
          <p:nvPr userDrawn="1"/>
        </p:nvSpPr>
        <p:spPr>
          <a:xfrm>
            <a:off x="8919048" y="1710252"/>
            <a:ext cx="709636" cy="338554"/>
          </a:xfrm>
          <a:prstGeom prst="rect">
            <a:avLst/>
          </a:prstGeom>
          <a:noFill/>
        </p:spPr>
        <p:txBody>
          <a:bodyPr wrap="square" lIns="0" rIns="0">
            <a:spAutoFit/>
          </a:bodyPr>
          <a:lstStyle/>
          <a:p>
            <a:pPr algn="ctr"/>
            <a:r>
              <a:rPr lang="en-US" sz="800" dirty="0">
                <a:solidFill>
                  <a:schemeClr val="bg1"/>
                </a:solidFill>
              </a:rPr>
              <a:t>Course foundation 2</a:t>
            </a:r>
          </a:p>
        </p:txBody>
      </p:sp>
      <p:sp>
        <p:nvSpPr>
          <p:cNvPr id="28" name="TextBox 27">
            <a:extLst>
              <a:ext uri="{FF2B5EF4-FFF2-40B4-BE49-F238E27FC236}">
                <a16:creationId xmlns:a16="http://schemas.microsoft.com/office/drawing/2014/main" id="{1CD59EBB-E444-4C1E-B9D5-971F2D28E120}"/>
              </a:ext>
            </a:extLst>
          </p:cNvPr>
          <p:cNvSpPr txBox="1"/>
          <p:nvPr userDrawn="1"/>
        </p:nvSpPr>
        <p:spPr>
          <a:xfrm>
            <a:off x="9625593" y="1710252"/>
            <a:ext cx="709636" cy="338554"/>
          </a:xfrm>
          <a:prstGeom prst="rect">
            <a:avLst/>
          </a:prstGeom>
          <a:noFill/>
        </p:spPr>
        <p:txBody>
          <a:bodyPr wrap="square" lIns="0" rIns="0">
            <a:spAutoFit/>
          </a:bodyPr>
          <a:lstStyle/>
          <a:p>
            <a:pPr algn="ctr"/>
            <a:r>
              <a:rPr lang="en-US" sz="800" dirty="0">
                <a:solidFill>
                  <a:schemeClr val="bg1"/>
                </a:solidFill>
              </a:rPr>
              <a:t>Course foundation 3</a:t>
            </a:r>
          </a:p>
        </p:txBody>
      </p:sp>
      <p:sp>
        <p:nvSpPr>
          <p:cNvPr id="30" name="TextBox 29">
            <a:extLst>
              <a:ext uri="{FF2B5EF4-FFF2-40B4-BE49-F238E27FC236}">
                <a16:creationId xmlns:a16="http://schemas.microsoft.com/office/drawing/2014/main" id="{40C6EC6E-4185-4BF7-8559-A4BF42C3F6C7}"/>
              </a:ext>
            </a:extLst>
          </p:cNvPr>
          <p:cNvSpPr txBox="1"/>
          <p:nvPr userDrawn="1"/>
        </p:nvSpPr>
        <p:spPr>
          <a:xfrm>
            <a:off x="10332138" y="1710252"/>
            <a:ext cx="709636" cy="338554"/>
          </a:xfrm>
          <a:prstGeom prst="rect">
            <a:avLst/>
          </a:prstGeom>
          <a:noFill/>
        </p:spPr>
        <p:txBody>
          <a:bodyPr wrap="square" lIns="0" rIns="0">
            <a:spAutoFit/>
          </a:bodyPr>
          <a:lstStyle/>
          <a:p>
            <a:pPr algn="ctr"/>
            <a:r>
              <a:rPr lang="en-US" sz="800" dirty="0">
                <a:solidFill>
                  <a:schemeClr val="bg1"/>
                </a:solidFill>
              </a:rPr>
              <a:t>Course foundation</a:t>
            </a:r>
          </a:p>
        </p:txBody>
      </p:sp>
      <p:sp>
        <p:nvSpPr>
          <p:cNvPr id="32" name="TextBox 31">
            <a:extLst>
              <a:ext uri="{FF2B5EF4-FFF2-40B4-BE49-F238E27FC236}">
                <a16:creationId xmlns:a16="http://schemas.microsoft.com/office/drawing/2014/main" id="{7047B854-7EDD-4D19-A957-8B334E1210D6}"/>
              </a:ext>
            </a:extLst>
          </p:cNvPr>
          <p:cNvSpPr txBox="1"/>
          <p:nvPr userDrawn="1"/>
        </p:nvSpPr>
        <p:spPr>
          <a:xfrm>
            <a:off x="11038681" y="1710252"/>
            <a:ext cx="709636" cy="338554"/>
          </a:xfrm>
          <a:prstGeom prst="rect">
            <a:avLst/>
          </a:prstGeom>
          <a:noFill/>
        </p:spPr>
        <p:txBody>
          <a:bodyPr wrap="square" lIns="0" rIns="0">
            <a:spAutoFit/>
          </a:bodyPr>
          <a:lstStyle/>
          <a:p>
            <a:pPr algn="ctr"/>
            <a:r>
              <a:rPr lang="en-US" sz="800" dirty="0">
                <a:solidFill>
                  <a:schemeClr val="bg1"/>
                </a:solidFill>
              </a:rPr>
              <a:t>Web </a:t>
            </a:r>
            <a:br>
              <a:rPr lang="en-US" sz="800" dirty="0">
                <a:solidFill>
                  <a:schemeClr val="bg1"/>
                </a:solidFill>
              </a:rPr>
            </a:br>
            <a:r>
              <a:rPr lang="en-US" sz="800" dirty="0">
                <a:solidFill>
                  <a:schemeClr val="bg1"/>
                </a:solidFill>
              </a:rPr>
              <a:t>expert</a:t>
            </a:r>
          </a:p>
        </p:txBody>
      </p:sp>
      <p:sp>
        <p:nvSpPr>
          <p:cNvPr id="34" name="TextBox 33">
            <a:extLst>
              <a:ext uri="{FF2B5EF4-FFF2-40B4-BE49-F238E27FC236}">
                <a16:creationId xmlns:a16="http://schemas.microsoft.com/office/drawing/2014/main" id="{ADEE8021-E9E5-460F-84B0-5A4B52E44EC9}"/>
              </a:ext>
            </a:extLst>
          </p:cNvPr>
          <p:cNvSpPr txBox="1"/>
          <p:nvPr userDrawn="1"/>
        </p:nvSpPr>
        <p:spPr>
          <a:xfrm>
            <a:off x="440508" y="2532310"/>
            <a:ext cx="709636" cy="338554"/>
          </a:xfrm>
          <a:prstGeom prst="rect">
            <a:avLst/>
          </a:prstGeom>
          <a:noFill/>
        </p:spPr>
        <p:txBody>
          <a:bodyPr wrap="square" lIns="0" rIns="0">
            <a:spAutoFit/>
          </a:bodyPr>
          <a:lstStyle/>
          <a:p>
            <a:pPr algn="ctr"/>
            <a:r>
              <a:rPr lang="en-US" sz="800" dirty="0">
                <a:solidFill>
                  <a:schemeClr val="bg1"/>
                </a:solidFill>
              </a:rPr>
              <a:t>Course-orchestrator</a:t>
            </a:r>
          </a:p>
        </p:txBody>
      </p:sp>
      <p:sp>
        <p:nvSpPr>
          <p:cNvPr id="36" name="TextBox 35">
            <a:extLst>
              <a:ext uri="{FF2B5EF4-FFF2-40B4-BE49-F238E27FC236}">
                <a16:creationId xmlns:a16="http://schemas.microsoft.com/office/drawing/2014/main" id="{94BBFC25-4898-440A-A476-B43161B78208}"/>
              </a:ext>
            </a:extLst>
          </p:cNvPr>
          <p:cNvSpPr txBox="1"/>
          <p:nvPr userDrawn="1"/>
        </p:nvSpPr>
        <p:spPr>
          <a:xfrm>
            <a:off x="1147053" y="2532310"/>
            <a:ext cx="709636" cy="215444"/>
          </a:xfrm>
          <a:prstGeom prst="rect">
            <a:avLst/>
          </a:prstGeom>
          <a:noFill/>
        </p:spPr>
        <p:txBody>
          <a:bodyPr wrap="square" lIns="0" rIns="0">
            <a:spAutoFit/>
          </a:bodyPr>
          <a:lstStyle/>
          <a:p>
            <a:pPr algn="ctr"/>
            <a:r>
              <a:rPr lang="en-US" sz="800" dirty="0">
                <a:solidFill>
                  <a:schemeClr val="bg1"/>
                </a:solidFill>
              </a:rPr>
              <a:t>CRM</a:t>
            </a:r>
          </a:p>
        </p:txBody>
      </p:sp>
      <p:sp>
        <p:nvSpPr>
          <p:cNvPr id="38" name="TextBox 37">
            <a:extLst>
              <a:ext uri="{FF2B5EF4-FFF2-40B4-BE49-F238E27FC236}">
                <a16:creationId xmlns:a16="http://schemas.microsoft.com/office/drawing/2014/main" id="{CA745A70-9984-47FA-AA05-88FFB4303870}"/>
              </a:ext>
            </a:extLst>
          </p:cNvPr>
          <p:cNvSpPr txBox="1"/>
          <p:nvPr userDrawn="1"/>
        </p:nvSpPr>
        <p:spPr>
          <a:xfrm>
            <a:off x="1853598" y="2532310"/>
            <a:ext cx="709636" cy="215444"/>
          </a:xfrm>
          <a:prstGeom prst="rect">
            <a:avLst/>
          </a:prstGeom>
          <a:noFill/>
        </p:spPr>
        <p:txBody>
          <a:bodyPr wrap="square" lIns="0" rIns="0">
            <a:spAutoFit/>
          </a:bodyPr>
          <a:lstStyle/>
          <a:p>
            <a:pPr algn="ctr"/>
            <a:r>
              <a:rPr lang="en-US" sz="800" dirty="0">
                <a:solidFill>
                  <a:schemeClr val="bg1"/>
                </a:solidFill>
              </a:rPr>
              <a:t>Crown</a:t>
            </a:r>
          </a:p>
        </p:txBody>
      </p:sp>
      <p:sp>
        <p:nvSpPr>
          <p:cNvPr id="40" name="TextBox 39">
            <a:extLst>
              <a:ext uri="{FF2B5EF4-FFF2-40B4-BE49-F238E27FC236}">
                <a16:creationId xmlns:a16="http://schemas.microsoft.com/office/drawing/2014/main" id="{762B05EC-9AC5-4D80-8563-C6D8703F992D}"/>
              </a:ext>
            </a:extLst>
          </p:cNvPr>
          <p:cNvSpPr txBox="1"/>
          <p:nvPr userDrawn="1"/>
        </p:nvSpPr>
        <p:spPr>
          <a:xfrm>
            <a:off x="2560143" y="2532310"/>
            <a:ext cx="709636" cy="338554"/>
          </a:xfrm>
          <a:prstGeom prst="rect">
            <a:avLst/>
          </a:prstGeom>
          <a:noFill/>
        </p:spPr>
        <p:txBody>
          <a:bodyPr wrap="square" lIns="0" rIns="0">
            <a:spAutoFit/>
          </a:bodyPr>
          <a:lstStyle/>
          <a:p>
            <a:pPr algn="ctr"/>
            <a:r>
              <a:rPr lang="en-US" sz="800" dirty="0">
                <a:solidFill>
                  <a:schemeClr val="bg1"/>
                </a:solidFill>
              </a:rPr>
              <a:t>Cultural acceptance</a:t>
            </a:r>
          </a:p>
        </p:txBody>
      </p:sp>
      <p:sp>
        <p:nvSpPr>
          <p:cNvPr id="42" name="TextBox 41">
            <a:extLst>
              <a:ext uri="{FF2B5EF4-FFF2-40B4-BE49-F238E27FC236}">
                <a16:creationId xmlns:a16="http://schemas.microsoft.com/office/drawing/2014/main" id="{DA7BFF46-4653-4019-8ED0-8F2D35EE11E0}"/>
              </a:ext>
            </a:extLst>
          </p:cNvPr>
          <p:cNvSpPr txBox="1"/>
          <p:nvPr userDrawn="1"/>
        </p:nvSpPr>
        <p:spPr>
          <a:xfrm>
            <a:off x="3266688" y="2532310"/>
            <a:ext cx="709636" cy="338554"/>
          </a:xfrm>
          <a:prstGeom prst="rect">
            <a:avLst/>
          </a:prstGeom>
          <a:noFill/>
        </p:spPr>
        <p:txBody>
          <a:bodyPr wrap="square" lIns="0" rIns="0">
            <a:spAutoFit/>
          </a:bodyPr>
          <a:lstStyle/>
          <a:p>
            <a:pPr algn="ctr"/>
            <a:r>
              <a:rPr lang="en-US" sz="800" dirty="0">
                <a:solidFill>
                  <a:schemeClr val="bg1"/>
                </a:solidFill>
              </a:rPr>
              <a:t>Desktop program</a:t>
            </a:r>
          </a:p>
        </p:txBody>
      </p:sp>
      <p:sp>
        <p:nvSpPr>
          <p:cNvPr id="44" name="TextBox 43">
            <a:extLst>
              <a:ext uri="{FF2B5EF4-FFF2-40B4-BE49-F238E27FC236}">
                <a16:creationId xmlns:a16="http://schemas.microsoft.com/office/drawing/2014/main" id="{4C54EA5B-B3FC-40F8-8EFC-CA9924E13F31}"/>
              </a:ext>
            </a:extLst>
          </p:cNvPr>
          <p:cNvSpPr txBox="1"/>
          <p:nvPr userDrawn="1"/>
        </p:nvSpPr>
        <p:spPr>
          <a:xfrm>
            <a:off x="3973233" y="2532310"/>
            <a:ext cx="709636" cy="215444"/>
          </a:xfrm>
          <a:prstGeom prst="rect">
            <a:avLst/>
          </a:prstGeom>
          <a:noFill/>
        </p:spPr>
        <p:txBody>
          <a:bodyPr wrap="square" lIns="0" rIns="0">
            <a:spAutoFit/>
          </a:bodyPr>
          <a:lstStyle/>
          <a:p>
            <a:pPr algn="ctr"/>
            <a:r>
              <a:rPr lang="en-US" sz="800" dirty="0">
                <a:solidFill>
                  <a:schemeClr val="bg1"/>
                </a:solidFill>
              </a:rPr>
              <a:t>Decrease</a:t>
            </a:r>
          </a:p>
        </p:txBody>
      </p:sp>
      <p:sp>
        <p:nvSpPr>
          <p:cNvPr id="46" name="TextBox 45">
            <a:extLst>
              <a:ext uri="{FF2B5EF4-FFF2-40B4-BE49-F238E27FC236}">
                <a16:creationId xmlns:a16="http://schemas.microsoft.com/office/drawing/2014/main" id="{C16E407F-DC88-4046-826A-AE9A29377D1C}"/>
              </a:ext>
            </a:extLst>
          </p:cNvPr>
          <p:cNvSpPr txBox="1"/>
          <p:nvPr userDrawn="1"/>
        </p:nvSpPr>
        <p:spPr>
          <a:xfrm>
            <a:off x="4679778" y="2532310"/>
            <a:ext cx="709636" cy="215444"/>
          </a:xfrm>
          <a:prstGeom prst="rect">
            <a:avLst/>
          </a:prstGeom>
          <a:noFill/>
        </p:spPr>
        <p:txBody>
          <a:bodyPr wrap="square" lIns="0" rIns="0">
            <a:spAutoFit/>
          </a:bodyPr>
          <a:lstStyle/>
          <a:p>
            <a:pPr algn="ctr"/>
            <a:r>
              <a:rPr lang="en-US" sz="800" dirty="0">
                <a:solidFill>
                  <a:schemeClr val="bg1"/>
                </a:solidFill>
              </a:rPr>
              <a:t>Document</a:t>
            </a:r>
          </a:p>
        </p:txBody>
      </p:sp>
      <p:sp>
        <p:nvSpPr>
          <p:cNvPr id="48" name="TextBox 47">
            <a:extLst>
              <a:ext uri="{FF2B5EF4-FFF2-40B4-BE49-F238E27FC236}">
                <a16:creationId xmlns:a16="http://schemas.microsoft.com/office/drawing/2014/main" id="{48A44460-3AAE-4A1E-BB67-82F4C5A83A9A}"/>
              </a:ext>
            </a:extLst>
          </p:cNvPr>
          <p:cNvSpPr txBox="1"/>
          <p:nvPr userDrawn="1"/>
        </p:nvSpPr>
        <p:spPr>
          <a:xfrm>
            <a:off x="5386323" y="2532310"/>
            <a:ext cx="709636" cy="215444"/>
          </a:xfrm>
          <a:prstGeom prst="rect">
            <a:avLst/>
          </a:prstGeom>
          <a:noFill/>
        </p:spPr>
        <p:txBody>
          <a:bodyPr wrap="square" lIns="0" rIns="0">
            <a:spAutoFit/>
          </a:bodyPr>
          <a:lstStyle/>
          <a:p>
            <a:pPr algn="ctr"/>
            <a:r>
              <a:rPr lang="en-US" sz="800" dirty="0">
                <a:solidFill>
                  <a:schemeClr val="bg1"/>
                </a:solidFill>
              </a:rPr>
              <a:t>Done</a:t>
            </a:r>
          </a:p>
        </p:txBody>
      </p:sp>
      <p:sp>
        <p:nvSpPr>
          <p:cNvPr id="50" name="TextBox 49">
            <a:extLst>
              <a:ext uri="{FF2B5EF4-FFF2-40B4-BE49-F238E27FC236}">
                <a16:creationId xmlns:a16="http://schemas.microsoft.com/office/drawing/2014/main" id="{3202F53F-7CEB-499D-A223-DC746FE9B184}"/>
              </a:ext>
            </a:extLst>
          </p:cNvPr>
          <p:cNvSpPr txBox="1"/>
          <p:nvPr userDrawn="1"/>
        </p:nvSpPr>
        <p:spPr>
          <a:xfrm>
            <a:off x="6092868" y="2532310"/>
            <a:ext cx="709636" cy="215444"/>
          </a:xfrm>
          <a:prstGeom prst="rect">
            <a:avLst/>
          </a:prstGeom>
          <a:noFill/>
        </p:spPr>
        <p:txBody>
          <a:bodyPr wrap="square" lIns="0" rIns="0">
            <a:spAutoFit/>
          </a:bodyPr>
          <a:lstStyle/>
          <a:p>
            <a:pPr algn="ctr"/>
            <a:r>
              <a:rPr lang="en-US" sz="800" dirty="0">
                <a:solidFill>
                  <a:schemeClr val="bg1"/>
                </a:solidFill>
              </a:rPr>
              <a:t>Ease of use</a:t>
            </a:r>
          </a:p>
        </p:txBody>
      </p:sp>
      <p:sp>
        <p:nvSpPr>
          <p:cNvPr id="52" name="TextBox 51">
            <a:extLst>
              <a:ext uri="{FF2B5EF4-FFF2-40B4-BE49-F238E27FC236}">
                <a16:creationId xmlns:a16="http://schemas.microsoft.com/office/drawing/2014/main" id="{CD2F218A-0F5D-42BF-964F-C454BBDD6490}"/>
              </a:ext>
            </a:extLst>
          </p:cNvPr>
          <p:cNvSpPr txBox="1"/>
          <p:nvPr userDrawn="1"/>
        </p:nvSpPr>
        <p:spPr>
          <a:xfrm>
            <a:off x="6799413" y="2532310"/>
            <a:ext cx="709636" cy="338554"/>
          </a:xfrm>
          <a:prstGeom prst="rect">
            <a:avLst/>
          </a:prstGeom>
          <a:noFill/>
        </p:spPr>
        <p:txBody>
          <a:bodyPr wrap="square" lIns="0" rIns="0">
            <a:spAutoFit/>
          </a:bodyPr>
          <a:lstStyle/>
          <a:p>
            <a:pPr algn="ctr"/>
            <a:r>
              <a:rPr lang="en-US" sz="800" dirty="0">
                <a:solidFill>
                  <a:schemeClr val="bg1"/>
                </a:solidFill>
              </a:rPr>
              <a:t>First reply </a:t>
            </a:r>
            <a:br>
              <a:rPr lang="en-US" sz="800" dirty="0">
                <a:solidFill>
                  <a:schemeClr val="bg1"/>
                </a:solidFill>
              </a:rPr>
            </a:br>
            <a:r>
              <a:rPr lang="en-US" sz="800" dirty="0">
                <a:solidFill>
                  <a:schemeClr val="bg1"/>
                </a:solidFill>
              </a:rPr>
              <a:t>by email</a:t>
            </a:r>
          </a:p>
        </p:txBody>
      </p:sp>
      <p:sp>
        <p:nvSpPr>
          <p:cNvPr id="54" name="TextBox 53">
            <a:extLst>
              <a:ext uri="{FF2B5EF4-FFF2-40B4-BE49-F238E27FC236}">
                <a16:creationId xmlns:a16="http://schemas.microsoft.com/office/drawing/2014/main" id="{8184C06B-6D8D-4DA8-B0FD-B05EB6D10A1D}"/>
              </a:ext>
            </a:extLst>
          </p:cNvPr>
          <p:cNvSpPr txBox="1"/>
          <p:nvPr userDrawn="1"/>
        </p:nvSpPr>
        <p:spPr>
          <a:xfrm>
            <a:off x="7505958" y="2532310"/>
            <a:ext cx="709636" cy="215444"/>
          </a:xfrm>
          <a:prstGeom prst="rect">
            <a:avLst/>
          </a:prstGeom>
          <a:noFill/>
        </p:spPr>
        <p:txBody>
          <a:bodyPr wrap="square" lIns="0" rIns="0">
            <a:spAutoFit/>
          </a:bodyPr>
          <a:lstStyle/>
          <a:p>
            <a:pPr algn="ctr"/>
            <a:r>
              <a:rPr lang="en-US" sz="800" dirty="0">
                <a:solidFill>
                  <a:schemeClr val="bg1"/>
                </a:solidFill>
              </a:rPr>
              <a:t>Flexibility</a:t>
            </a:r>
          </a:p>
        </p:txBody>
      </p:sp>
      <p:sp>
        <p:nvSpPr>
          <p:cNvPr id="56" name="TextBox 55">
            <a:extLst>
              <a:ext uri="{FF2B5EF4-FFF2-40B4-BE49-F238E27FC236}">
                <a16:creationId xmlns:a16="http://schemas.microsoft.com/office/drawing/2014/main" id="{51D63145-D224-40DE-AA12-96A17DECBE47}"/>
              </a:ext>
            </a:extLst>
          </p:cNvPr>
          <p:cNvSpPr txBox="1"/>
          <p:nvPr userDrawn="1"/>
        </p:nvSpPr>
        <p:spPr>
          <a:xfrm>
            <a:off x="8212503" y="2532310"/>
            <a:ext cx="709636" cy="215444"/>
          </a:xfrm>
          <a:prstGeom prst="rect">
            <a:avLst/>
          </a:prstGeom>
          <a:noFill/>
        </p:spPr>
        <p:txBody>
          <a:bodyPr wrap="square" lIns="0" rIns="0">
            <a:spAutoFit/>
          </a:bodyPr>
          <a:lstStyle/>
          <a:p>
            <a:pPr algn="ctr"/>
            <a:r>
              <a:rPr lang="en-US" sz="800" dirty="0">
                <a:solidFill>
                  <a:schemeClr val="bg1"/>
                </a:solidFill>
              </a:rPr>
              <a:t>Goals</a:t>
            </a:r>
          </a:p>
        </p:txBody>
      </p:sp>
      <p:sp>
        <p:nvSpPr>
          <p:cNvPr id="58" name="TextBox 57">
            <a:extLst>
              <a:ext uri="{FF2B5EF4-FFF2-40B4-BE49-F238E27FC236}">
                <a16:creationId xmlns:a16="http://schemas.microsoft.com/office/drawing/2014/main" id="{1C4078FA-C21A-4541-BA24-404A9784CEC0}"/>
              </a:ext>
            </a:extLst>
          </p:cNvPr>
          <p:cNvSpPr txBox="1"/>
          <p:nvPr userDrawn="1"/>
        </p:nvSpPr>
        <p:spPr>
          <a:xfrm>
            <a:off x="8919048" y="2532310"/>
            <a:ext cx="709636" cy="338554"/>
          </a:xfrm>
          <a:prstGeom prst="rect">
            <a:avLst/>
          </a:prstGeom>
          <a:noFill/>
        </p:spPr>
        <p:txBody>
          <a:bodyPr wrap="square" lIns="0" rIns="0">
            <a:spAutoFit/>
          </a:bodyPr>
          <a:lstStyle/>
          <a:p>
            <a:pPr algn="ctr"/>
            <a:r>
              <a:rPr lang="en-US" sz="800" dirty="0">
                <a:solidFill>
                  <a:schemeClr val="bg1"/>
                </a:solidFill>
              </a:rPr>
              <a:t>Group of </a:t>
            </a:r>
            <a:br>
              <a:rPr lang="en-US" sz="800" dirty="0">
                <a:solidFill>
                  <a:schemeClr val="bg1"/>
                </a:solidFill>
              </a:rPr>
            </a:br>
            <a:r>
              <a:rPr lang="en-US" sz="800" dirty="0">
                <a:solidFill>
                  <a:schemeClr val="bg1"/>
                </a:solidFill>
              </a:rPr>
              <a:t>users</a:t>
            </a:r>
          </a:p>
        </p:txBody>
      </p:sp>
      <p:sp>
        <p:nvSpPr>
          <p:cNvPr id="60" name="TextBox 59">
            <a:extLst>
              <a:ext uri="{FF2B5EF4-FFF2-40B4-BE49-F238E27FC236}">
                <a16:creationId xmlns:a16="http://schemas.microsoft.com/office/drawing/2014/main" id="{54970EF4-C647-4417-93D1-39AE774E8F6F}"/>
              </a:ext>
            </a:extLst>
          </p:cNvPr>
          <p:cNvSpPr txBox="1"/>
          <p:nvPr userDrawn="1"/>
        </p:nvSpPr>
        <p:spPr>
          <a:xfrm>
            <a:off x="9625593" y="2532310"/>
            <a:ext cx="709636" cy="215444"/>
          </a:xfrm>
          <a:prstGeom prst="rect">
            <a:avLst/>
          </a:prstGeom>
          <a:noFill/>
        </p:spPr>
        <p:txBody>
          <a:bodyPr wrap="square" lIns="0" rIns="0">
            <a:spAutoFit/>
          </a:bodyPr>
          <a:lstStyle/>
          <a:p>
            <a:pPr algn="ctr"/>
            <a:r>
              <a:rPr lang="en-US" sz="800" dirty="0">
                <a:solidFill>
                  <a:schemeClr val="bg1"/>
                </a:solidFill>
              </a:rPr>
              <a:t>Growth</a:t>
            </a:r>
          </a:p>
        </p:txBody>
      </p:sp>
      <p:sp>
        <p:nvSpPr>
          <p:cNvPr id="62" name="TextBox 61">
            <a:extLst>
              <a:ext uri="{FF2B5EF4-FFF2-40B4-BE49-F238E27FC236}">
                <a16:creationId xmlns:a16="http://schemas.microsoft.com/office/drawing/2014/main" id="{0A744182-CD7E-46CF-ABB0-A393B3D7AD24}"/>
              </a:ext>
            </a:extLst>
          </p:cNvPr>
          <p:cNvSpPr txBox="1"/>
          <p:nvPr userDrawn="1"/>
        </p:nvSpPr>
        <p:spPr>
          <a:xfrm>
            <a:off x="10332138" y="2532310"/>
            <a:ext cx="709636" cy="215444"/>
          </a:xfrm>
          <a:prstGeom prst="rect">
            <a:avLst/>
          </a:prstGeom>
          <a:noFill/>
        </p:spPr>
        <p:txBody>
          <a:bodyPr wrap="square" lIns="0" rIns="0">
            <a:spAutoFit/>
          </a:bodyPr>
          <a:lstStyle/>
          <a:p>
            <a:pPr algn="ctr"/>
            <a:r>
              <a:rPr lang="en-US" sz="800" dirty="0">
                <a:solidFill>
                  <a:schemeClr val="bg1"/>
                </a:solidFill>
              </a:rPr>
              <a:t>Heart</a:t>
            </a:r>
          </a:p>
        </p:txBody>
      </p:sp>
      <p:sp>
        <p:nvSpPr>
          <p:cNvPr id="64" name="TextBox 63">
            <a:extLst>
              <a:ext uri="{FF2B5EF4-FFF2-40B4-BE49-F238E27FC236}">
                <a16:creationId xmlns:a16="http://schemas.microsoft.com/office/drawing/2014/main" id="{64D42C3B-921B-4C83-A94C-4140598236E4}"/>
              </a:ext>
            </a:extLst>
          </p:cNvPr>
          <p:cNvSpPr txBox="1"/>
          <p:nvPr userDrawn="1"/>
        </p:nvSpPr>
        <p:spPr>
          <a:xfrm>
            <a:off x="11038681" y="2532310"/>
            <a:ext cx="709636" cy="215444"/>
          </a:xfrm>
          <a:prstGeom prst="rect">
            <a:avLst/>
          </a:prstGeom>
          <a:noFill/>
        </p:spPr>
        <p:txBody>
          <a:bodyPr wrap="square" lIns="0" rIns="0">
            <a:spAutoFit/>
          </a:bodyPr>
          <a:lstStyle/>
          <a:p>
            <a:pPr algn="ctr"/>
            <a:r>
              <a:rPr lang="en-US" sz="800" dirty="0">
                <a:solidFill>
                  <a:schemeClr val="bg1"/>
                </a:solidFill>
              </a:rPr>
              <a:t>Warning</a:t>
            </a:r>
          </a:p>
        </p:txBody>
      </p:sp>
      <p:sp>
        <p:nvSpPr>
          <p:cNvPr id="66" name="TextBox 65">
            <a:extLst>
              <a:ext uri="{FF2B5EF4-FFF2-40B4-BE49-F238E27FC236}">
                <a16:creationId xmlns:a16="http://schemas.microsoft.com/office/drawing/2014/main" id="{3E1DB32B-AF89-4992-8C24-B8EDA0F8AD6F}"/>
              </a:ext>
            </a:extLst>
          </p:cNvPr>
          <p:cNvSpPr txBox="1"/>
          <p:nvPr userDrawn="1"/>
        </p:nvSpPr>
        <p:spPr>
          <a:xfrm>
            <a:off x="440508" y="3381006"/>
            <a:ext cx="709636" cy="215444"/>
          </a:xfrm>
          <a:prstGeom prst="rect">
            <a:avLst/>
          </a:prstGeom>
          <a:noFill/>
        </p:spPr>
        <p:txBody>
          <a:bodyPr wrap="square" lIns="0" rIns="0">
            <a:spAutoFit/>
          </a:bodyPr>
          <a:lstStyle/>
          <a:p>
            <a:pPr algn="ctr"/>
            <a:r>
              <a:rPr lang="en-US" sz="800" dirty="0">
                <a:solidFill>
                  <a:schemeClr val="bg1"/>
                </a:solidFill>
              </a:rPr>
              <a:t>Home</a:t>
            </a:r>
          </a:p>
        </p:txBody>
      </p:sp>
      <p:sp>
        <p:nvSpPr>
          <p:cNvPr id="68" name="TextBox 67">
            <a:extLst>
              <a:ext uri="{FF2B5EF4-FFF2-40B4-BE49-F238E27FC236}">
                <a16:creationId xmlns:a16="http://schemas.microsoft.com/office/drawing/2014/main" id="{F48C5EA2-B519-4C71-A507-F6F3AF7FD185}"/>
              </a:ext>
            </a:extLst>
          </p:cNvPr>
          <p:cNvSpPr txBox="1"/>
          <p:nvPr userDrawn="1"/>
        </p:nvSpPr>
        <p:spPr>
          <a:xfrm>
            <a:off x="1147053" y="3381006"/>
            <a:ext cx="709636" cy="215444"/>
          </a:xfrm>
          <a:prstGeom prst="rect">
            <a:avLst/>
          </a:prstGeom>
          <a:noFill/>
        </p:spPr>
        <p:txBody>
          <a:bodyPr wrap="square" lIns="0" rIns="0">
            <a:spAutoFit/>
          </a:bodyPr>
          <a:lstStyle/>
          <a:p>
            <a:pPr algn="ctr"/>
            <a:r>
              <a:rPr lang="en-US" sz="800" dirty="0">
                <a:solidFill>
                  <a:schemeClr val="bg1"/>
                </a:solidFill>
              </a:rPr>
              <a:t>Hourglass</a:t>
            </a:r>
          </a:p>
        </p:txBody>
      </p:sp>
      <p:sp>
        <p:nvSpPr>
          <p:cNvPr id="70" name="TextBox 69">
            <a:extLst>
              <a:ext uri="{FF2B5EF4-FFF2-40B4-BE49-F238E27FC236}">
                <a16:creationId xmlns:a16="http://schemas.microsoft.com/office/drawing/2014/main" id="{C859ED8F-B82F-4351-833A-9C9CD4B7F48C}"/>
              </a:ext>
            </a:extLst>
          </p:cNvPr>
          <p:cNvSpPr txBox="1"/>
          <p:nvPr userDrawn="1"/>
        </p:nvSpPr>
        <p:spPr>
          <a:xfrm>
            <a:off x="1853598"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1</a:t>
            </a:r>
          </a:p>
        </p:txBody>
      </p:sp>
      <p:sp>
        <p:nvSpPr>
          <p:cNvPr id="72" name="TextBox 71">
            <a:extLst>
              <a:ext uri="{FF2B5EF4-FFF2-40B4-BE49-F238E27FC236}">
                <a16:creationId xmlns:a16="http://schemas.microsoft.com/office/drawing/2014/main" id="{D78953F3-F86B-4671-B3FE-F3006D8E2379}"/>
              </a:ext>
            </a:extLst>
          </p:cNvPr>
          <p:cNvSpPr txBox="1"/>
          <p:nvPr userDrawn="1"/>
        </p:nvSpPr>
        <p:spPr>
          <a:xfrm>
            <a:off x="2560143"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2</a:t>
            </a:r>
          </a:p>
        </p:txBody>
      </p:sp>
      <p:sp>
        <p:nvSpPr>
          <p:cNvPr id="74" name="TextBox 73">
            <a:extLst>
              <a:ext uri="{FF2B5EF4-FFF2-40B4-BE49-F238E27FC236}">
                <a16:creationId xmlns:a16="http://schemas.microsoft.com/office/drawing/2014/main" id="{F66B8559-1994-478B-BB7D-C72A5E8D5EC2}"/>
              </a:ext>
            </a:extLst>
          </p:cNvPr>
          <p:cNvSpPr txBox="1"/>
          <p:nvPr userDrawn="1"/>
        </p:nvSpPr>
        <p:spPr>
          <a:xfrm>
            <a:off x="3266688"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3</a:t>
            </a:r>
          </a:p>
        </p:txBody>
      </p:sp>
      <p:sp>
        <p:nvSpPr>
          <p:cNvPr id="76" name="TextBox 75">
            <a:extLst>
              <a:ext uri="{FF2B5EF4-FFF2-40B4-BE49-F238E27FC236}">
                <a16:creationId xmlns:a16="http://schemas.microsoft.com/office/drawing/2014/main" id="{09B9ABE2-E67C-4F75-A13E-D4DFABFA5BB2}"/>
              </a:ext>
            </a:extLst>
          </p:cNvPr>
          <p:cNvSpPr txBox="1"/>
          <p:nvPr userDrawn="1"/>
        </p:nvSpPr>
        <p:spPr>
          <a:xfrm>
            <a:off x="3973233"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4</a:t>
            </a:r>
          </a:p>
        </p:txBody>
      </p:sp>
      <p:sp>
        <p:nvSpPr>
          <p:cNvPr id="78" name="TextBox 77">
            <a:extLst>
              <a:ext uri="{FF2B5EF4-FFF2-40B4-BE49-F238E27FC236}">
                <a16:creationId xmlns:a16="http://schemas.microsoft.com/office/drawing/2014/main" id="{7809A5B7-AFEA-41B2-ADB3-FA9D1C1AA4AE}"/>
              </a:ext>
            </a:extLst>
          </p:cNvPr>
          <p:cNvSpPr txBox="1"/>
          <p:nvPr userDrawn="1"/>
        </p:nvSpPr>
        <p:spPr>
          <a:xfrm>
            <a:off x="4679778" y="3381006"/>
            <a:ext cx="709636" cy="215444"/>
          </a:xfrm>
          <a:prstGeom prst="rect">
            <a:avLst/>
          </a:prstGeom>
          <a:noFill/>
        </p:spPr>
        <p:txBody>
          <a:bodyPr wrap="square" lIns="0" rIns="0">
            <a:spAutoFit/>
          </a:bodyPr>
          <a:lstStyle/>
          <a:p>
            <a:pPr algn="ctr"/>
            <a:r>
              <a:rPr lang="en-US" sz="800" dirty="0">
                <a:solidFill>
                  <a:schemeClr val="bg1"/>
                </a:solidFill>
              </a:rPr>
              <a:t>Lock open</a:t>
            </a:r>
          </a:p>
        </p:txBody>
      </p:sp>
      <p:sp>
        <p:nvSpPr>
          <p:cNvPr id="80" name="TextBox 79">
            <a:extLst>
              <a:ext uri="{FF2B5EF4-FFF2-40B4-BE49-F238E27FC236}">
                <a16:creationId xmlns:a16="http://schemas.microsoft.com/office/drawing/2014/main" id="{C230728C-8679-4A91-AF71-266750C0A7AC}"/>
              </a:ext>
            </a:extLst>
          </p:cNvPr>
          <p:cNvSpPr txBox="1"/>
          <p:nvPr userDrawn="1"/>
        </p:nvSpPr>
        <p:spPr>
          <a:xfrm>
            <a:off x="5386323" y="3381006"/>
            <a:ext cx="709636" cy="215444"/>
          </a:xfrm>
          <a:prstGeom prst="rect">
            <a:avLst/>
          </a:prstGeom>
          <a:noFill/>
        </p:spPr>
        <p:txBody>
          <a:bodyPr wrap="square" lIns="0" rIns="0">
            <a:spAutoFit/>
          </a:bodyPr>
          <a:lstStyle/>
          <a:p>
            <a:pPr algn="ctr"/>
            <a:r>
              <a:rPr lang="en-US" sz="800" dirty="0">
                <a:solidFill>
                  <a:schemeClr val="bg1"/>
                </a:solidFill>
              </a:rPr>
              <a:t>Lock</a:t>
            </a:r>
          </a:p>
        </p:txBody>
      </p:sp>
      <p:sp>
        <p:nvSpPr>
          <p:cNvPr id="82" name="TextBox 81">
            <a:extLst>
              <a:ext uri="{FF2B5EF4-FFF2-40B4-BE49-F238E27FC236}">
                <a16:creationId xmlns:a16="http://schemas.microsoft.com/office/drawing/2014/main" id="{7A434D91-306E-4111-8D2F-B1FFF18985BB}"/>
              </a:ext>
            </a:extLst>
          </p:cNvPr>
          <p:cNvSpPr txBox="1"/>
          <p:nvPr userDrawn="1"/>
        </p:nvSpPr>
        <p:spPr>
          <a:xfrm>
            <a:off x="6092868" y="3381006"/>
            <a:ext cx="709636" cy="215444"/>
          </a:xfrm>
          <a:prstGeom prst="rect">
            <a:avLst/>
          </a:prstGeom>
          <a:noFill/>
        </p:spPr>
        <p:txBody>
          <a:bodyPr wrap="square" lIns="0" rIns="0">
            <a:spAutoFit/>
          </a:bodyPr>
          <a:lstStyle/>
          <a:p>
            <a:pPr algn="ctr"/>
            <a:r>
              <a:rPr lang="en-US" sz="800" dirty="0">
                <a:solidFill>
                  <a:schemeClr val="bg1"/>
                </a:solidFill>
              </a:rPr>
              <a:t>Low cost 2</a:t>
            </a:r>
          </a:p>
        </p:txBody>
      </p:sp>
      <p:sp>
        <p:nvSpPr>
          <p:cNvPr id="84" name="TextBox 83">
            <a:extLst>
              <a:ext uri="{FF2B5EF4-FFF2-40B4-BE49-F238E27FC236}">
                <a16:creationId xmlns:a16="http://schemas.microsoft.com/office/drawing/2014/main" id="{40108284-6465-4E74-8F93-668FD74DD425}"/>
              </a:ext>
            </a:extLst>
          </p:cNvPr>
          <p:cNvSpPr txBox="1"/>
          <p:nvPr userDrawn="1"/>
        </p:nvSpPr>
        <p:spPr>
          <a:xfrm>
            <a:off x="6799413" y="3381006"/>
            <a:ext cx="709636" cy="215444"/>
          </a:xfrm>
          <a:prstGeom prst="rect">
            <a:avLst/>
          </a:prstGeom>
          <a:noFill/>
        </p:spPr>
        <p:txBody>
          <a:bodyPr wrap="square" lIns="0" rIns="0">
            <a:spAutoFit/>
          </a:bodyPr>
          <a:lstStyle/>
          <a:p>
            <a:pPr algn="ctr"/>
            <a:r>
              <a:rPr lang="en-US" sz="800" dirty="0">
                <a:solidFill>
                  <a:schemeClr val="bg1"/>
                </a:solidFill>
              </a:rPr>
              <a:t>Low Cost</a:t>
            </a:r>
          </a:p>
        </p:txBody>
      </p:sp>
      <p:sp>
        <p:nvSpPr>
          <p:cNvPr id="86" name="TextBox 85">
            <a:extLst>
              <a:ext uri="{FF2B5EF4-FFF2-40B4-BE49-F238E27FC236}">
                <a16:creationId xmlns:a16="http://schemas.microsoft.com/office/drawing/2014/main" id="{56A2CD65-7A01-410D-B214-AB1926F18DA6}"/>
              </a:ext>
            </a:extLst>
          </p:cNvPr>
          <p:cNvSpPr txBox="1"/>
          <p:nvPr userDrawn="1"/>
        </p:nvSpPr>
        <p:spPr>
          <a:xfrm>
            <a:off x="7505958" y="3381006"/>
            <a:ext cx="709636" cy="338554"/>
          </a:xfrm>
          <a:prstGeom prst="rect">
            <a:avLst/>
          </a:prstGeom>
          <a:noFill/>
        </p:spPr>
        <p:txBody>
          <a:bodyPr wrap="square" lIns="0" rIns="0">
            <a:spAutoFit/>
          </a:bodyPr>
          <a:lstStyle/>
          <a:p>
            <a:pPr algn="ctr"/>
            <a:r>
              <a:rPr lang="en-US" sz="800" dirty="0">
                <a:solidFill>
                  <a:schemeClr val="bg1"/>
                </a:solidFill>
              </a:rPr>
              <a:t>Macro recording</a:t>
            </a:r>
          </a:p>
        </p:txBody>
      </p:sp>
      <p:sp>
        <p:nvSpPr>
          <p:cNvPr id="88" name="TextBox 87">
            <a:extLst>
              <a:ext uri="{FF2B5EF4-FFF2-40B4-BE49-F238E27FC236}">
                <a16:creationId xmlns:a16="http://schemas.microsoft.com/office/drawing/2014/main" id="{6F79565D-F962-4F84-86D4-26F6BAEA99B8}"/>
              </a:ext>
            </a:extLst>
          </p:cNvPr>
          <p:cNvSpPr txBox="1"/>
          <p:nvPr userDrawn="1"/>
        </p:nvSpPr>
        <p:spPr>
          <a:xfrm>
            <a:off x="8212503" y="3381006"/>
            <a:ext cx="709636" cy="338554"/>
          </a:xfrm>
          <a:prstGeom prst="rect">
            <a:avLst/>
          </a:prstGeom>
          <a:noFill/>
        </p:spPr>
        <p:txBody>
          <a:bodyPr wrap="square" lIns="0" rIns="0">
            <a:spAutoFit/>
          </a:bodyPr>
          <a:lstStyle/>
          <a:p>
            <a:pPr algn="ctr"/>
            <a:r>
              <a:rPr lang="en-US" sz="800" dirty="0">
                <a:solidFill>
                  <a:schemeClr val="bg1"/>
                </a:solidFill>
              </a:rPr>
              <a:t>Manage documents</a:t>
            </a:r>
          </a:p>
        </p:txBody>
      </p:sp>
      <p:sp>
        <p:nvSpPr>
          <p:cNvPr id="90" name="TextBox 89">
            <a:extLst>
              <a:ext uri="{FF2B5EF4-FFF2-40B4-BE49-F238E27FC236}">
                <a16:creationId xmlns:a16="http://schemas.microsoft.com/office/drawing/2014/main" id="{75D03FB3-54F9-4E1F-B18C-DE1FCAFE35E6}"/>
              </a:ext>
            </a:extLst>
          </p:cNvPr>
          <p:cNvSpPr txBox="1"/>
          <p:nvPr userDrawn="1"/>
        </p:nvSpPr>
        <p:spPr>
          <a:xfrm>
            <a:off x="8919048" y="3381006"/>
            <a:ext cx="709636" cy="338554"/>
          </a:xfrm>
          <a:prstGeom prst="rect">
            <a:avLst/>
          </a:prstGeom>
          <a:noFill/>
        </p:spPr>
        <p:txBody>
          <a:bodyPr wrap="square" lIns="0" rIns="0">
            <a:spAutoFit/>
          </a:bodyPr>
          <a:lstStyle/>
          <a:p>
            <a:pPr algn="ctr"/>
            <a:r>
              <a:rPr lang="en-US" sz="800" dirty="0">
                <a:solidFill>
                  <a:schemeClr val="bg1"/>
                </a:solidFill>
              </a:rPr>
              <a:t>Managing </a:t>
            </a:r>
            <a:br>
              <a:rPr lang="en-US" sz="800" dirty="0">
                <a:solidFill>
                  <a:schemeClr val="bg1"/>
                </a:solidFill>
              </a:rPr>
            </a:br>
            <a:r>
              <a:rPr lang="en-US" sz="800" dirty="0">
                <a:solidFill>
                  <a:schemeClr val="bg1"/>
                </a:solidFill>
              </a:rPr>
              <a:t>alt</a:t>
            </a:r>
          </a:p>
        </p:txBody>
      </p:sp>
      <p:sp>
        <p:nvSpPr>
          <p:cNvPr id="92" name="TextBox 91">
            <a:extLst>
              <a:ext uri="{FF2B5EF4-FFF2-40B4-BE49-F238E27FC236}">
                <a16:creationId xmlns:a16="http://schemas.microsoft.com/office/drawing/2014/main" id="{25571C6F-CA6F-4C96-B0D5-00C9E7A78FF0}"/>
              </a:ext>
            </a:extLst>
          </p:cNvPr>
          <p:cNvSpPr txBox="1"/>
          <p:nvPr userDrawn="1"/>
        </p:nvSpPr>
        <p:spPr>
          <a:xfrm>
            <a:off x="9625593" y="3381006"/>
            <a:ext cx="709636" cy="215444"/>
          </a:xfrm>
          <a:prstGeom prst="rect">
            <a:avLst/>
          </a:prstGeom>
          <a:noFill/>
        </p:spPr>
        <p:txBody>
          <a:bodyPr wrap="square" lIns="0" rIns="0">
            <a:spAutoFit/>
          </a:bodyPr>
          <a:lstStyle/>
          <a:p>
            <a:pPr algn="ctr"/>
            <a:r>
              <a:rPr lang="en-US" sz="800" dirty="0">
                <a:solidFill>
                  <a:schemeClr val="bg1"/>
                </a:solidFill>
              </a:rPr>
              <a:t>Managing</a:t>
            </a:r>
          </a:p>
        </p:txBody>
      </p:sp>
      <p:sp>
        <p:nvSpPr>
          <p:cNvPr id="94" name="TextBox 93">
            <a:extLst>
              <a:ext uri="{FF2B5EF4-FFF2-40B4-BE49-F238E27FC236}">
                <a16:creationId xmlns:a16="http://schemas.microsoft.com/office/drawing/2014/main" id="{2600ADF8-1047-499D-A5EF-183FA0A4E87E}"/>
              </a:ext>
            </a:extLst>
          </p:cNvPr>
          <p:cNvSpPr txBox="1"/>
          <p:nvPr userDrawn="1"/>
        </p:nvSpPr>
        <p:spPr>
          <a:xfrm>
            <a:off x="10332138" y="3381006"/>
            <a:ext cx="709636" cy="215444"/>
          </a:xfrm>
          <a:prstGeom prst="rect">
            <a:avLst/>
          </a:prstGeom>
          <a:noFill/>
        </p:spPr>
        <p:txBody>
          <a:bodyPr wrap="square" lIns="0" rIns="0">
            <a:spAutoFit/>
          </a:bodyPr>
          <a:lstStyle/>
          <a:p>
            <a:pPr algn="ctr"/>
            <a:r>
              <a:rPr lang="en-US" sz="800" dirty="0">
                <a:solidFill>
                  <a:schemeClr val="bg1"/>
                </a:solidFill>
              </a:rPr>
              <a:t>Map alt 2</a:t>
            </a:r>
          </a:p>
        </p:txBody>
      </p:sp>
      <p:sp>
        <p:nvSpPr>
          <p:cNvPr id="96" name="TextBox 95">
            <a:extLst>
              <a:ext uri="{FF2B5EF4-FFF2-40B4-BE49-F238E27FC236}">
                <a16:creationId xmlns:a16="http://schemas.microsoft.com/office/drawing/2014/main" id="{645D9247-BE71-4639-8008-A7DA99DF3BBC}"/>
              </a:ext>
            </a:extLst>
          </p:cNvPr>
          <p:cNvSpPr txBox="1"/>
          <p:nvPr userDrawn="1"/>
        </p:nvSpPr>
        <p:spPr>
          <a:xfrm>
            <a:off x="11038681" y="3381006"/>
            <a:ext cx="709636" cy="215444"/>
          </a:xfrm>
          <a:prstGeom prst="rect">
            <a:avLst/>
          </a:prstGeom>
          <a:noFill/>
        </p:spPr>
        <p:txBody>
          <a:bodyPr wrap="square" lIns="0" rIns="0">
            <a:spAutoFit/>
          </a:bodyPr>
          <a:lstStyle/>
          <a:p>
            <a:pPr algn="ctr"/>
            <a:r>
              <a:rPr lang="en-US" sz="800" dirty="0">
                <a:solidFill>
                  <a:schemeClr val="bg1"/>
                </a:solidFill>
              </a:rPr>
              <a:t>Visibility on</a:t>
            </a:r>
          </a:p>
        </p:txBody>
      </p:sp>
      <p:sp>
        <p:nvSpPr>
          <p:cNvPr id="98" name="TextBox 97">
            <a:extLst>
              <a:ext uri="{FF2B5EF4-FFF2-40B4-BE49-F238E27FC236}">
                <a16:creationId xmlns:a16="http://schemas.microsoft.com/office/drawing/2014/main" id="{5B5BFF1C-A8AE-4F6F-9FAD-9885DC3F05B1}"/>
              </a:ext>
            </a:extLst>
          </p:cNvPr>
          <p:cNvSpPr txBox="1"/>
          <p:nvPr userDrawn="1"/>
        </p:nvSpPr>
        <p:spPr>
          <a:xfrm>
            <a:off x="440508" y="4214791"/>
            <a:ext cx="709636" cy="215444"/>
          </a:xfrm>
          <a:prstGeom prst="rect">
            <a:avLst/>
          </a:prstGeom>
          <a:noFill/>
        </p:spPr>
        <p:txBody>
          <a:bodyPr wrap="square" lIns="0" rIns="0">
            <a:spAutoFit/>
          </a:bodyPr>
          <a:lstStyle/>
          <a:p>
            <a:pPr algn="ctr"/>
            <a:r>
              <a:rPr lang="en-US" sz="800" dirty="0">
                <a:solidFill>
                  <a:schemeClr val="bg1"/>
                </a:solidFill>
              </a:rPr>
              <a:t>Map alt</a:t>
            </a:r>
          </a:p>
        </p:txBody>
      </p:sp>
      <p:sp>
        <p:nvSpPr>
          <p:cNvPr id="198" name="TextBox 197">
            <a:extLst>
              <a:ext uri="{FF2B5EF4-FFF2-40B4-BE49-F238E27FC236}">
                <a16:creationId xmlns:a16="http://schemas.microsoft.com/office/drawing/2014/main" id="{BCFB4821-85FB-4659-B55E-18C0B566F3E0}"/>
              </a:ext>
            </a:extLst>
          </p:cNvPr>
          <p:cNvSpPr txBox="1"/>
          <p:nvPr userDrawn="1"/>
        </p:nvSpPr>
        <p:spPr>
          <a:xfrm>
            <a:off x="1147053" y="4214791"/>
            <a:ext cx="709636" cy="215444"/>
          </a:xfrm>
          <a:prstGeom prst="rect">
            <a:avLst/>
          </a:prstGeom>
          <a:noFill/>
        </p:spPr>
        <p:txBody>
          <a:bodyPr wrap="square" lIns="0" rIns="0">
            <a:spAutoFit/>
          </a:bodyPr>
          <a:lstStyle/>
          <a:p>
            <a:pPr algn="ctr"/>
            <a:r>
              <a:rPr lang="en-US" sz="800" dirty="0">
                <a:solidFill>
                  <a:schemeClr val="bg1"/>
                </a:solidFill>
              </a:rPr>
              <a:t>Map</a:t>
            </a:r>
          </a:p>
        </p:txBody>
      </p:sp>
      <p:sp>
        <p:nvSpPr>
          <p:cNvPr id="200" name="TextBox 199">
            <a:extLst>
              <a:ext uri="{FF2B5EF4-FFF2-40B4-BE49-F238E27FC236}">
                <a16:creationId xmlns:a16="http://schemas.microsoft.com/office/drawing/2014/main" id="{CF63A17F-E293-4467-9B2D-495B979AD6A7}"/>
              </a:ext>
            </a:extLst>
          </p:cNvPr>
          <p:cNvSpPr txBox="1"/>
          <p:nvPr userDrawn="1"/>
        </p:nvSpPr>
        <p:spPr>
          <a:xfrm>
            <a:off x="1853598" y="4214791"/>
            <a:ext cx="709636" cy="215444"/>
          </a:xfrm>
          <a:prstGeom prst="rect">
            <a:avLst/>
          </a:prstGeom>
          <a:noFill/>
        </p:spPr>
        <p:txBody>
          <a:bodyPr wrap="square" lIns="0" rIns="0">
            <a:spAutoFit/>
          </a:bodyPr>
          <a:lstStyle/>
          <a:p>
            <a:pPr algn="ctr"/>
            <a:r>
              <a:rPr lang="en-US" sz="800" dirty="0">
                <a:solidFill>
                  <a:schemeClr val="bg1"/>
                </a:solidFill>
              </a:rPr>
              <a:t>Media</a:t>
            </a:r>
          </a:p>
        </p:txBody>
      </p:sp>
      <p:sp>
        <p:nvSpPr>
          <p:cNvPr id="202" name="TextBox 201">
            <a:extLst>
              <a:ext uri="{FF2B5EF4-FFF2-40B4-BE49-F238E27FC236}">
                <a16:creationId xmlns:a16="http://schemas.microsoft.com/office/drawing/2014/main" id="{8E1BEFD3-8BA4-4CDB-A5F3-E6D381E13E79}"/>
              </a:ext>
            </a:extLst>
          </p:cNvPr>
          <p:cNvSpPr txBox="1"/>
          <p:nvPr userDrawn="1"/>
        </p:nvSpPr>
        <p:spPr>
          <a:xfrm>
            <a:off x="2560143" y="4214791"/>
            <a:ext cx="709636" cy="215444"/>
          </a:xfrm>
          <a:prstGeom prst="rect">
            <a:avLst/>
          </a:prstGeom>
          <a:noFill/>
        </p:spPr>
        <p:txBody>
          <a:bodyPr wrap="square" lIns="0" rIns="0">
            <a:spAutoFit/>
          </a:bodyPr>
          <a:lstStyle/>
          <a:p>
            <a:pPr algn="ctr"/>
            <a:r>
              <a:rPr lang="en-US" sz="800" dirty="0">
                <a:solidFill>
                  <a:schemeClr val="bg1"/>
                </a:solidFill>
              </a:rPr>
              <a:t>Pivot</a:t>
            </a:r>
          </a:p>
        </p:txBody>
      </p:sp>
      <p:sp>
        <p:nvSpPr>
          <p:cNvPr id="204" name="TextBox 203">
            <a:extLst>
              <a:ext uri="{FF2B5EF4-FFF2-40B4-BE49-F238E27FC236}">
                <a16:creationId xmlns:a16="http://schemas.microsoft.com/office/drawing/2014/main" id="{B95B47FC-58B3-42E8-B23D-678AFF1E4AB6}"/>
              </a:ext>
            </a:extLst>
          </p:cNvPr>
          <p:cNvSpPr txBox="1"/>
          <p:nvPr userDrawn="1"/>
        </p:nvSpPr>
        <p:spPr>
          <a:xfrm>
            <a:off x="3266688" y="4214791"/>
            <a:ext cx="709636" cy="215444"/>
          </a:xfrm>
          <a:prstGeom prst="rect">
            <a:avLst/>
          </a:prstGeom>
          <a:noFill/>
        </p:spPr>
        <p:txBody>
          <a:bodyPr wrap="square" lIns="0" rIns="0">
            <a:spAutoFit/>
          </a:bodyPr>
          <a:lstStyle/>
          <a:p>
            <a:pPr algn="ctr"/>
            <a:r>
              <a:rPr lang="en-US" sz="800" dirty="0">
                <a:solidFill>
                  <a:schemeClr val="bg1"/>
                </a:solidFill>
              </a:rPr>
              <a:t>Plugin</a:t>
            </a:r>
          </a:p>
        </p:txBody>
      </p:sp>
      <p:sp>
        <p:nvSpPr>
          <p:cNvPr id="206" name="TextBox 205">
            <a:extLst>
              <a:ext uri="{FF2B5EF4-FFF2-40B4-BE49-F238E27FC236}">
                <a16:creationId xmlns:a16="http://schemas.microsoft.com/office/drawing/2014/main" id="{98997819-EE61-4D13-B298-E073FDD23D6E}"/>
              </a:ext>
            </a:extLst>
          </p:cNvPr>
          <p:cNvSpPr txBox="1"/>
          <p:nvPr userDrawn="1"/>
        </p:nvSpPr>
        <p:spPr>
          <a:xfrm>
            <a:off x="3941377" y="4214791"/>
            <a:ext cx="773348" cy="338554"/>
          </a:xfrm>
          <a:prstGeom prst="rect">
            <a:avLst/>
          </a:prstGeom>
          <a:noFill/>
        </p:spPr>
        <p:txBody>
          <a:bodyPr wrap="square" lIns="0" rIns="0">
            <a:spAutoFit/>
          </a:bodyPr>
          <a:lstStyle/>
          <a:p>
            <a:pPr algn="ctr"/>
            <a:r>
              <a:rPr lang="en-US" sz="800" dirty="0">
                <a:solidFill>
                  <a:schemeClr val="bg1"/>
                </a:solidFill>
              </a:rPr>
              <a:t>Process Identification alt</a:t>
            </a:r>
          </a:p>
        </p:txBody>
      </p:sp>
      <p:sp>
        <p:nvSpPr>
          <p:cNvPr id="208" name="TextBox 207">
            <a:extLst>
              <a:ext uri="{FF2B5EF4-FFF2-40B4-BE49-F238E27FC236}">
                <a16:creationId xmlns:a16="http://schemas.microsoft.com/office/drawing/2014/main" id="{1CDD5422-11D0-4043-AAB6-888DE949676B}"/>
              </a:ext>
            </a:extLst>
          </p:cNvPr>
          <p:cNvSpPr txBox="1"/>
          <p:nvPr userDrawn="1"/>
        </p:nvSpPr>
        <p:spPr>
          <a:xfrm>
            <a:off x="4679778" y="4214791"/>
            <a:ext cx="709636" cy="338554"/>
          </a:xfrm>
          <a:prstGeom prst="rect">
            <a:avLst/>
          </a:prstGeom>
          <a:noFill/>
        </p:spPr>
        <p:txBody>
          <a:bodyPr wrap="square" lIns="0" rIns="0">
            <a:spAutoFit/>
          </a:bodyPr>
          <a:lstStyle/>
          <a:p>
            <a:pPr algn="ctr"/>
            <a:r>
              <a:rPr lang="en-US" sz="800" dirty="0">
                <a:solidFill>
                  <a:schemeClr val="bg1"/>
                </a:solidFill>
              </a:rPr>
              <a:t>Process Identification</a:t>
            </a:r>
          </a:p>
        </p:txBody>
      </p:sp>
      <p:sp>
        <p:nvSpPr>
          <p:cNvPr id="210" name="TextBox 209">
            <a:extLst>
              <a:ext uri="{FF2B5EF4-FFF2-40B4-BE49-F238E27FC236}">
                <a16:creationId xmlns:a16="http://schemas.microsoft.com/office/drawing/2014/main" id="{2EE6C031-4A38-4E6E-859D-58161894EDDF}"/>
              </a:ext>
            </a:extLst>
          </p:cNvPr>
          <p:cNvSpPr txBox="1"/>
          <p:nvPr userDrawn="1"/>
        </p:nvSpPr>
        <p:spPr>
          <a:xfrm>
            <a:off x="5386323" y="4214791"/>
            <a:ext cx="709636" cy="215444"/>
          </a:xfrm>
          <a:prstGeom prst="rect">
            <a:avLst/>
          </a:prstGeom>
          <a:noFill/>
        </p:spPr>
        <p:txBody>
          <a:bodyPr wrap="square" lIns="0" rIns="0">
            <a:spAutoFit/>
          </a:bodyPr>
          <a:lstStyle/>
          <a:p>
            <a:pPr algn="ctr"/>
            <a:r>
              <a:rPr lang="en-US" sz="800" dirty="0">
                <a:solidFill>
                  <a:schemeClr val="bg1"/>
                </a:solidFill>
              </a:rPr>
              <a:t>Project</a:t>
            </a:r>
          </a:p>
        </p:txBody>
      </p:sp>
      <p:sp>
        <p:nvSpPr>
          <p:cNvPr id="212" name="TextBox 211">
            <a:extLst>
              <a:ext uri="{FF2B5EF4-FFF2-40B4-BE49-F238E27FC236}">
                <a16:creationId xmlns:a16="http://schemas.microsoft.com/office/drawing/2014/main" id="{F82642C0-8812-4C82-B6AE-F5C1B49AF463}"/>
              </a:ext>
            </a:extLst>
          </p:cNvPr>
          <p:cNvSpPr txBox="1"/>
          <p:nvPr userDrawn="1"/>
        </p:nvSpPr>
        <p:spPr>
          <a:xfrm>
            <a:off x="6092868" y="4214791"/>
            <a:ext cx="709636" cy="338554"/>
          </a:xfrm>
          <a:prstGeom prst="rect">
            <a:avLst/>
          </a:prstGeom>
          <a:noFill/>
        </p:spPr>
        <p:txBody>
          <a:bodyPr wrap="square" lIns="0" rIns="0">
            <a:spAutoFit/>
          </a:bodyPr>
          <a:lstStyle/>
          <a:p>
            <a:pPr algn="ctr"/>
            <a:r>
              <a:rPr lang="en-US" sz="800" dirty="0">
                <a:solidFill>
                  <a:schemeClr val="bg1"/>
                </a:solidFill>
              </a:rPr>
              <a:t>Promoter bullhorn</a:t>
            </a:r>
          </a:p>
        </p:txBody>
      </p:sp>
      <p:sp>
        <p:nvSpPr>
          <p:cNvPr id="214" name="TextBox 213">
            <a:extLst>
              <a:ext uri="{FF2B5EF4-FFF2-40B4-BE49-F238E27FC236}">
                <a16:creationId xmlns:a16="http://schemas.microsoft.com/office/drawing/2014/main" id="{83246CFA-8D1B-4222-9178-25FBF0482CD2}"/>
              </a:ext>
            </a:extLst>
          </p:cNvPr>
          <p:cNvSpPr txBox="1"/>
          <p:nvPr userDrawn="1"/>
        </p:nvSpPr>
        <p:spPr>
          <a:xfrm>
            <a:off x="6799413" y="4214791"/>
            <a:ext cx="709636" cy="338554"/>
          </a:xfrm>
          <a:prstGeom prst="rect">
            <a:avLst/>
          </a:prstGeom>
          <a:noFill/>
        </p:spPr>
        <p:txBody>
          <a:bodyPr wrap="square" lIns="0" rIns="0">
            <a:spAutoFit/>
          </a:bodyPr>
          <a:lstStyle/>
          <a:p>
            <a:pPr algn="ctr"/>
            <a:r>
              <a:rPr lang="en-US" sz="800" dirty="0">
                <a:solidFill>
                  <a:schemeClr val="bg1"/>
                </a:solidFill>
              </a:rPr>
              <a:t>Proof of concept 2</a:t>
            </a:r>
          </a:p>
        </p:txBody>
      </p:sp>
      <p:sp>
        <p:nvSpPr>
          <p:cNvPr id="216" name="TextBox 215">
            <a:extLst>
              <a:ext uri="{FF2B5EF4-FFF2-40B4-BE49-F238E27FC236}">
                <a16:creationId xmlns:a16="http://schemas.microsoft.com/office/drawing/2014/main" id="{740A0D44-7809-49A1-9A38-0803FBA70458}"/>
              </a:ext>
            </a:extLst>
          </p:cNvPr>
          <p:cNvSpPr txBox="1"/>
          <p:nvPr userDrawn="1"/>
        </p:nvSpPr>
        <p:spPr>
          <a:xfrm>
            <a:off x="7505958" y="4214791"/>
            <a:ext cx="709636" cy="338554"/>
          </a:xfrm>
          <a:prstGeom prst="rect">
            <a:avLst/>
          </a:prstGeom>
          <a:noFill/>
        </p:spPr>
        <p:txBody>
          <a:bodyPr wrap="square" lIns="0" rIns="0">
            <a:spAutoFit/>
          </a:bodyPr>
          <a:lstStyle/>
          <a:p>
            <a:pPr algn="ctr"/>
            <a:r>
              <a:rPr lang="en-US" sz="800" dirty="0">
                <a:solidFill>
                  <a:schemeClr val="bg1"/>
                </a:solidFill>
              </a:rPr>
              <a:t>Proof of concept</a:t>
            </a:r>
          </a:p>
        </p:txBody>
      </p:sp>
      <p:sp>
        <p:nvSpPr>
          <p:cNvPr id="218" name="TextBox 217">
            <a:extLst>
              <a:ext uri="{FF2B5EF4-FFF2-40B4-BE49-F238E27FC236}">
                <a16:creationId xmlns:a16="http://schemas.microsoft.com/office/drawing/2014/main" id="{8304B48C-2421-469B-8A1D-F1599025579D}"/>
              </a:ext>
            </a:extLst>
          </p:cNvPr>
          <p:cNvSpPr txBox="1"/>
          <p:nvPr userDrawn="1"/>
        </p:nvSpPr>
        <p:spPr>
          <a:xfrm>
            <a:off x="8212503" y="4214791"/>
            <a:ext cx="709636" cy="215444"/>
          </a:xfrm>
          <a:prstGeom prst="rect">
            <a:avLst/>
          </a:prstGeom>
          <a:noFill/>
        </p:spPr>
        <p:txBody>
          <a:bodyPr wrap="square" lIns="0" rIns="0">
            <a:spAutoFit/>
          </a:bodyPr>
          <a:lstStyle/>
          <a:p>
            <a:pPr algn="ctr"/>
            <a:r>
              <a:rPr lang="en-US" sz="800" dirty="0">
                <a:solidFill>
                  <a:schemeClr val="bg1"/>
                </a:solidFill>
              </a:rPr>
              <a:t>Public sector</a:t>
            </a:r>
          </a:p>
        </p:txBody>
      </p:sp>
      <p:sp>
        <p:nvSpPr>
          <p:cNvPr id="220" name="TextBox 219">
            <a:extLst>
              <a:ext uri="{FF2B5EF4-FFF2-40B4-BE49-F238E27FC236}">
                <a16:creationId xmlns:a16="http://schemas.microsoft.com/office/drawing/2014/main" id="{1FE09C38-6EDE-4340-BACE-59D2B1699799}"/>
              </a:ext>
            </a:extLst>
          </p:cNvPr>
          <p:cNvSpPr txBox="1"/>
          <p:nvPr userDrawn="1"/>
        </p:nvSpPr>
        <p:spPr>
          <a:xfrm>
            <a:off x="8919048" y="4214791"/>
            <a:ext cx="709636" cy="215444"/>
          </a:xfrm>
          <a:prstGeom prst="rect">
            <a:avLst/>
          </a:prstGeom>
          <a:noFill/>
        </p:spPr>
        <p:txBody>
          <a:bodyPr wrap="square" lIns="0" rIns="0">
            <a:spAutoFit/>
          </a:bodyPr>
          <a:lstStyle/>
          <a:p>
            <a:pPr algn="ctr"/>
            <a:r>
              <a:rPr lang="en-US" sz="800" dirty="0">
                <a:solidFill>
                  <a:schemeClr val="bg1"/>
                </a:solidFill>
              </a:rPr>
              <a:t>QA</a:t>
            </a:r>
          </a:p>
        </p:txBody>
      </p:sp>
      <p:sp>
        <p:nvSpPr>
          <p:cNvPr id="222" name="TextBox 221">
            <a:extLst>
              <a:ext uri="{FF2B5EF4-FFF2-40B4-BE49-F238E27FC236}">
                <a16:creationId xmlns:a16="http://schemas.microsoft.com/office/drawing/2014/main" id="{1D7EB514-5B33-42C5-859F-E57E91B7010E}"/>
              </a:ext>
            </a:extLst>
          </p:cNvPr>
          <p:cNvSpPr txBox="1"/>
          <p:nvPr userDrawn="1"/>
        </p:nvSpPr>
        <p:spPr>
          <a:xfrm>
            <a:off x="9625593" y="4214791"/>
            <a:ext cx="709636" cy="338554"/>
          </a:xfrm>
          <a:prstGeom prst="rect">
            <a:avLst/>
          </a:prstGeom>
          <a:noFill/>
        </p:spPr>
        <p:txBody>
          <a:bodyPr wrap="square" lIns="0" rIns="0">
            <a:spAutoFit/>
          </a:bodyPr>
          <a:lstStyle/>
          <a:p>
            <a:pPr algn="ctr"/>
            <a:r>
              <a:rPr lang="en-US" sz="800" dirty="0">
                <a:solidFill>
                  <a:schemeClr val="bg1"/>
                </a:solidFill>
              </a:rPr>
              <a:t>Question answer</a:t>
            </a:r>
          </a:p>
        </p:txBody>
      </p:sp>
      <p:sp>
        <p:nvSpPr>
          <p:cNvPr id="224" name="TextBox 223">
            <a:extLst>
              <a:ext uri="{FF2B5EF4-FFF2-40B4-BE49-F238E27FC236}">
                <a16:creationId xmlns:a16="http://schemas.microsoft.com/office/drawing/2014/main" id="{26FD5748-DC45-40A0-8C47-272C00614B7F}"/>
              </a:ext>
            </a:extLst>
          </p:cNvPr>
          <p:cNvSpPr txBox="1"/>
          <p:nvPr userDrawn="1"/>
        </p:nvSpPr>
        <p:spPr>
          <a:xfrm>
            <a:off x="10332138" y="4214791"/>
            <a:ext cx="709636" cy="338554"/>
          </a:xfrm>
          <a:prstGeom prst="rect">
            <a:avLst/>
          </a:prstGeom>
          <a:noFill/>
        </p:spPr>
        <p:txBody>
          <a:bodyPr wrap="square" lIns="0" rIns="0">
            <a:spAutoFit/>
          </a:bodyPr>
          <a:lstStyle/>
          <a:p>
            <a:pPr algn="ctr"/>
            <a:r>
              <a:rPr lang="en-US" sz="800" dirty="0">
                <a:solidFill>
                  <a:schemeClr val="bg1"/>
                </a:solidFill>
              </a:rPr>
              <a:t>Question answer alt</a:t>
            </a:r>
          </a:p>
        </p:txBody>
      </p:sp>
      <p:sp>
        <p:nvSpPr>
          <p:cNvPr id="226" name="TextBox 225">
            <a:extLst>
              <a:ext uri="{FF2B5EF4-FFF2-40B4-BE49-F238E27FC236}">
                <a16:creationId xmlns:a16="http://schemas.microsoft.com/office/drawing/2014/main" id="{80DA9FC6-6CEC-4DAC-AF65-4C37430BC240}"/>
              </a:ext>
            </a:extLst>
          </p:cNvPr>
          <p:cNvSpPr txBox="1"/>
          <p:nvPr userDrawn="1"/>
        </p:nvSpPr>
        <p:spPr>
          <a:xfrm>
            <a:off x="11038681" y="4214791"/>
            <a:ext cx="709636" cy="215444"/>
          </a:xfrm>
          <a:prstGeom prst="rect">
            <a:avLst/>
          </a:prstGeom>
          <a:noFill/>
        </p:spPr>
        <p:txBody>
          <a:bodyPr wrap="square" lIns="0" rIns="0">
            <a:spAutoFit/>
          </a:bodyPr>
          <a:lstStyle/>
          <a:p>
            <a:pPr algn="ctr"/>
            <a:r>
              <a:rPr lang="en-US" sz="800" dirty="0">
                <a:solidFill>
                  <a:schemeClr val="bg1"/>
                </a:solidFill>
              </a:rPr>
              <a:t>Visibility off</a:t>
            </a:r>
          </a:p>
        </p:txBody>
      </p:sp>
      <p:sp>
        <p:nvSpPr>
          <p:cNvPr id="228" name="TextBox 227">
            <a:extLst>
              <a:ext uri="{FF2B5EF4-FFF2-40B4-BE49-F238E27FC236}">
                <a16:creationId xmlns:a16="http://schemas.microsoft.com/office/drawing/2014/main" id="{871895F0-62BA-429F-B560-A37C251D2143}"/>
              </a:ext>
            </a:extLst>
          </p:cNvPr>
          <p:cNvSpPr txBox="1"/>
          <p:nvPr userDrawn="1"/>
        </p:nvSpPr>
        <p:spPr>
          <a:xfrm>
            <a:off x="440508" y="5040026"/>
            <a:ext cx="709636" cy="338554"/>
          </a:xfrm>
          <a:prstGeom prst="rect">
            <a:avLst/>
          </a:prstGeom>
          <a:noFill/>
        </p:spPr>
        <p:txBody>
          <a:bodyPr wrap="square" lIns="0" rIns="0">
            <a:spAutoFit/>
          </a:bodyPr>
          <a:lstStyle/>
          <a:p>
            <a:pPr algn="ctr"/>
            <a:r>
              <a:rPr lang="en-US" sz="800" dirty="0">
                <a:solidFill>
                  <a:schemeClr val="bg1"/>
                </a:solidFill>
              </a:rPr>
              <a:t>Robot unattended</a:t>
            </a:r>
          </a:p>
        </p:txBody>
      </p:sp>
      <p:sp>
        <p:nvSpPr>
          <p:cNvPr id="230" name="TextBox 229">
            <a:extLst>
              <a:ext uri="{FF2B5EF4-FFF2-40B4-BE49-F238E27FC236}">
                <a16:creationId xmlns:a16="http://schemas.microsoft.com/office/drawing/2014/main" id="{E6E0E300-18C9-4350-8B65-0A4C0DB50655}"/>
              </a:ext>
            </a:extLst>
          </p:cNvPr>
          <p:cNvSpPr txBox="1"/>
          <p:nvPr userDrawn="1"/>
        </p:nvSpPr>
        <p:spPr>
          <a:xfrm>
            <a:off x="1147053" y="5040026"/>
            <a:ext cx="709636" cy="338554"/>
          </a:xfrm>
          <a:prstGeom prst="rect">
            <a:avLst/>
          </a:prstGeom>
          <a:noFill/>
        </p:spPr>
        <p:txBody>
          <a:bodyPr wrap="square" lIns="0" rIns="0">
            <a:spAutoFit/>
          </a:bodyPr>
          <a:lstStyle/>
          <a:p>
            <a:pPr algn="ctr"/>
            <a:r>
              <a:rPr lang="en-US" sz="800" dirty="0">
                <a:solidFill>
                  <a:schemeClr val="bg1"/>
                </a:solidFill>
              </a:rPr>
              <a:t>RPA business analyst</a:t>
            </a:r>
          </a:p>
        </p:txBody>
      </p:sp>
      <p:sp>
        <p:nvSpPr>
          <p:cNvPr id="232" name="TextBox 231">
            <a:extLst>
              <a:ext uri="{FF2B5EF4-FFF2-40B4-BE49-F238E27FC236}">
                <a16:creationId xmlns:a16="http://schemas.microsoft.com/office/drawing/2014/main" id="{34CBF41C-9C51-431C-9983-170FD099272D}"/>
              </a:ext>
            </a:extLst>
          </p:cNvPr>
          <p:cNvSpPr txBox="1"/>
          <p:nvPr userDrawn="1"/>
        </p:nvSpPr>
        <p:spPr>
          <a:xfrm>
            <a:off x="1853598"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champion</a:t>
            </a:r>
          </a:p>
        </p:txBody>
      </p:sp>
      <p:sp>
        <p:nvSpPr>
          <p:cNvPr id="234" name="TextBox 233">
            <a:extLst>
              <a:ext uri="{FF2B5EF4-FFF2-40B4-BE49-F238E27FC236}">
                <a16:creationId xmlns:a16="http://schemas.microsoft.com/office/drawing/2014/main" id="{68CAB6FB-1DFE-4103-AB9B-F3C7DE146FB2}"/>
              </a:ext>
            </a:extLst>
          </p:cNvPr>
          <p:cNvSpPr txBox="1"/>
          <p:nvPr userDrawn="1"/>
        </p:nvSpPr>
        <p:spPr>
          <a:xfrm>
            <a:off x="256014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developer</a:t>
            </a:r>
          </a:p>
        </p:txBody>
      </p:sp>
      <p:sp>
        <p:nvSpPr>
          <p:cNvPr id="236" name="TextBox 235">
            <a:extLst>
              <a:ext uri="{FF2B5EF4-FFF2-40B4-BE49-F238E27FC236}">
                <a16:creationId xmlns:a16="http://schemas.microsoft.com/office/drawing/2014/main" id="{1D198AB7-3307-40BC-B6AD-160ECCF5FC1F}"/>
              </a:ext>
            </a:extLst>
          </p:cNvPr>
          <p:cNvSpPr txBox="1"/>
          <p:nvPr userDrawn="1"/>
        </p:nvSpPr>
        <p:spPr>
          <a:xfrm>
            <a:off x="3201237" y="5040026"/>
            <a:ext cx="840538" cy="338554"/>
          </a:xfrm>
          <a:prstGeom prst="rect">
            <a:avLst/>
          </a:prstGeom>
          <a:noFill/>
        </p:spPr>
        <p:txBody>
          <a:bodyPr wrap="square" lIns="0" rIns="0">
            <a:spAutoFit/>
          </a:bodyPr>
          <a:lstStyle/>
          <a:p>
            <a:pPr algn="ctr"/>
            <a:r>
              <a:rPr lang="en-US" sz="800" dirty="0">
                <a:solidFill>
                  <a:schemeClr val="bg1"/>
                </a:solidFill>
              </a:rPr>
              <a:t>RPA infrastructure engineer</a:t>
            </a:r>
          </a:p>
        </p:txBody>
      </p:sp>
      <p:sp>
        <p:nvSpPr>
          <p:cNvPr id="238" name="TextBox 237">
            <a:extLst>
              <a:ext uri="{FF2B5EF4-FFF2-40B4-BE49-F238E27FC236}">
                <a16:creationId xmlns:a16="http://schemas.microsoft.com/office/drawing/2014/main" id="{D849EC34-9669-4E97-9A37-CA5898B30FB0}"/>
              </a:ext>
            </a:extLst>
          </p:cNvPr>
          <p:cNvSpPr txBox="1"/>
          <p:nvPr userDrawn="1"/>
        </p:nvSpPr>
        <p:spPr>
          <a:xfrm>
            <a:off x="397323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service support</a:t>
            </a:r>
          </a:p>
        </p:txBody>
      </p:sp>
      <p:sp>
        <p:nvSpPr>
          <p:cNvPr id="240" name="TextBox 239">
            <a:extLst>
              <a:ext uri="{FF2B5EF4-FFF2-40B4-BE49-F238E27FC236}">
                <a16:creationId xmlns:a16="http://schemas.microsoft.com/office/drawing/2014/main" id="{D09870EA-E114-4B94-AF27-2E8257B35D1E}"/>
              </a:ext>
            </a:extLst>
          </p:cNvPr>
          <p:cNvSpPr txBox="1"/>
          <p:nvPr userDrawn="1"/>
        </p:nvSpPr>
        <p:spPr>
          <a:xfrm>
            <a:off x="4679778" y="5040026"/>
            <a:ext cx="709636" cy="338554"/>
          </a:xfrm>
          <a:prstGeom prst="rect">
            <a:avLst/>
          </a:prstGeom>
          <a:noFill/>
        </p:spPr>
        <p:txBody>
          <a:bodyPr wrap="square" lIns="0" rIns="0">
            <a:spAutoFit/>
          </a:bodyPr>
          <a:lstStyle/>
          <a:p>
            <a:pPr algn="ctr"/>
            <a:r>
              <a:rPr lang="en-US" sz="800" dirty="0">
                <a:solidFill>
                  <a:schemeClr val="bg1"/>
                </a:solidFill>
              </a:rPr>
              <a:t>RPA solution architect</a:t>
            </a:r>
          </a:p>
        </p:txBody>
      </p:sp>
      <p:sp>
        <p:nvSpPr>
          <p:cNvPr id="242" name="TextBox 241">
            <a:extLst>
              <a:ext uri="{FF2B5EF4-FFF2-40B4-BE49-F238E27FC236}">
                <a16:creationId xmlns:a16="http://schemas.microsoft.com/office/drawing/2014/main" id="{32C18630-236B-499B-A8D6-6A459A6DDCC2}"/>
              </a:ext>
            </a:extLst>
          </p:cNvPr>
          <p:cNvSpPr txBox="1"/>
          <p:nvPr userDrawn="1"/>
        </p:nvSpPr>
        <p:spPr>
          <a:xfrm>
            <a:off x="538632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sponsor</a:t>
            </a:r>
          </a:p>
        </p:txBody>
      </p:sp>
      <p:sp>
        <p:nvSpPr>
          <p:cNvPr id="244" name="TextBox 243">
            <a:extLst>
              <a:ext uri="{FF2B5EF4-FFF2-40B4-BE49-F238E27FC236}">
                <a16:creationId xmlns:a16="http://schemas.microsoft.com/office/drawing/2014/main" id="{2678FFA1-843A-487A-B87A-6853078F47C0}"/>
              </a:ext>
            </a:extLst>
          </p:cNvPr>
          <p:cNvSpPr txBox="1"/>
          <p:nvPr userDrawn="1"/>
        </p:nvSpPr>
        <p:spPr>
          <a:xfrm>
            <a:off x="6092868" y="5040026"/>
            <a:ext cx="709636" cy="215444"/>
          </a:xfrm>
          <a:prstGeom prst="rect">
            <a:avLst/>
          </a:prstGeom>
          <a:noFill/>
        </p:spPr>
        <p:txBody>
          <a:bodyPr wrap="square" lIns="0" rIns="0">
            <a:spAutoFit/>
          </a:bodyPr>
          <a:lstStyle/>
          <a:p>
            <a:pPr algn="ctr"/>
            <a:r>
              <a:rPr lang="en-US" sz="800" dirty="0">
                <a:solidFill>
                  <a:schemeClr val="bg1"/>
                </a:solidFill>
              </a:rPr>
              <a:t>Satellite</a:t>
            </a:r>
          </a:p>
        </p:txBody>
      </p:sp>
      <p:sp>
        <p:nvSpPr>
          <p:cNvPr id="246" name="TextBox 245">
            <a:extLst>
              <a:ext uri="{FF2B5EF4-FFF2-40B4-BE49-F238E27FC236}">
                <a16:creationId xmlns:a16="http://schemas.microsoft.com/office/drawing/2014/main" id="{A961AA5A-BF9B-481B-88F9-9B8CC3B571A6}"/>
              </a:ext>
            </a:extLst>
          </p:cNvPr>
          <p:cNvSpPr txBox="1"/>
          <p:nvPr userDrawn="1"/>
        </p:nvSpPr>
        <p:spPr>
          <a:xfrm>
            <a:off x="6799413" y="5040026"/>
            <a:ext cx="709636" cy="338554"/>
          </a:xfrm>
          <a:prstGeom prst="rect">
            <a:avLst/>
          </a:prstGeom>
          <a:noFill/>
        </p:spPr>
        <p:txBody>
          <a:bodyPr wrap="square" lIns="0" rIns="0">
            <a:spAutoFit/>
          </a:bodyPr>
          <a:lstStyle/>
          <a:p>
            <a:pPr algn="ctr"/>
            <a:r>
              <a:rPr lang="en-US" sz="800" dirty="0">
                <a:solidFill>
                  <a:schemeClr val="bg1"/>
                </a:solidFill>
              </a:rPr>
              <a:t>Seamless</a:t>
            </a:r>
            <a:br>
              <a:rPr lang="en-US" sz="800" dirty="0">
                <a:solidFill>
                  <a:schemeClr val="bg1"/>
                </a:solidFill>
              </a:rPr>
            </a:br>
            <a:r>
              <a:rPr lang="en-US" sz="800" dirty="0">
                <a:solidFill>
                  <a:schemeClr val="bg1"/>
                </a:solidFill>
              </a:rPr>
              <a:t>integration</a:t>
            </a:r>
          </a:p>
        </p:txBody>
      </p:sp>
      <p:sp>
        <p:nvSpPr>
          <p:cNvPr id="248" name="TextBox 247">
            <a:extLst>
              <a:ext uri="{FF2B5EF4-FFF2-40B4-BE49-F238E27FC236}">
                <a16:creationId xmlns:a16="http://schemas.microsoft.com/office/drawing/2014/main" id="{1A0314A5-DC5B-4BEE-A184-77149F49C0B0}"/>
              </a:ext>
            </a:extLst>
          </p:cNvPr>
          <p:cNvSpPr txBox="1"/>
          <p:nvPr userDrawn="1"/>
        </p:nvSpPr>
        <p:spPr>
          <a:xfrm>
            <a:off x="7505958" y="5040026"/>
            <a:ext cx="709636" cy="338554"/>
          </a:xfrm>
          <a:prstGeom prst="rect">
            <a:avLst/>
          </a:prstGeom>
          <a:noFill/>
        </p:spPr>
        <p:txBody>
          <a:bodyPr wrap="square" lIns="0" rIns="0">
            <a:spAutoFit/>
          </a:bodyPr>
          <a:lstStyle/>
          <a:p>
            <a:pPr algn="ctr"/>
            <a:r>
              <a:rPr lang="en-US" sz="800" dirty="0">
                <a:solidFill>
                  <a:schemeClr val="bg1"/>
                </a:solidFill>
              </a:rPr>
              <a:t>Seamless</a:t>
            </a:r>
            <a:br>
              <a:rPr lang="en-US" sz="800" dirty="0">
                <a:solidFill>
                  <a:schemeClr val="bg1"/>
                </a:solidFill>
              </a:rPr>
            </a:br>
            <a:r>
              <a:rPr lang="en-US" sz="800" dirty="0">
                <a:solidFill>
                  <a:schemeClr val="bg1"/>
                </a:solidFill>
              </a:rPr>
              <a:t>integration alt</a:t>
            </a:r>
          </a:p>
        </p:txBody>
      </p:sp>
      <p:sp>
        <p:nvSpPr>
          <p:cNvPr id="250" name="TextBox 249">
            <a:extLst>
              <a:ext uri="{FF2B5EF4-FFF2-40B4-BE49-F238E27FC236}">
                <a16:creationId xmlns:a16="http://schemas.microsoft.com/office/drawing/2014/main" id="{627533C7-1D71-47D6-AA9C-71B830FD88FC}"/>
              </a:ext>
            </a:extLst>
          </p:cNvPr>
          <p:cNvSpPr txBox="1"/>
          <p:nvPr userDrawn="1"/>
        </p:nvSpPr>
        <p:spPr>
          <a:xfrm>
            <a:off x="8212503" y="5040026"/>
            <a:ext cx="709636" cy="215444"/>
          </a:xfrm>
          <a:prstGeom prst="rect">
            <a:avLst/>
          </a:prstGeom>
          <a:noFill/>
        </p:spPr>
        <p:txBody>
          <a:bodyPr wrap="square" lIns="0" rIns="0">
            <a:spAutoFit/>
          </a:bodyPr>
          <a:lstStyle/>
          <a:p>
            <a:pPr algn="ctr"/>
            <a:r>
              <a:rPr lang="en-US" sz="800" dirty="0">
                <a:solidFill>
                  <a:schemeClr val="bg1"/>
                </a:solidFill>
              </a:rPr>
              <a:t>Search</a:t>
            </a:r>
          </a:p>
        </p:txBody>
      </p:sp>
      <p:sp>
        <p:nvSpPr>
          <p:cNvPr id="252" name="TextBox 251">
            <a:extLst>
              <a:ext uri="{FF2B5EF4-FFF2-40B4-BE49-F238E27FC236}">
                <a16:creationId xmlns:a16="http://schemas.microsoft.com/office/drawing/2014/main" id="{2A20D7AD-5CCE-4234-8AC2-63F719E1FB64}"/>
              </a:ext>
            </a:extLst>
          </p:cNvPr>
          <p:cNvSpPr txBox="1"/>
          <p:nvPr userDrawn="1"/>
        </p:nvSpPr>
        <p:spPr>
          <a:xfrm>
            <a:off x="8919048" y="5040026"/>
            <a:ext cx="709636" cy="215444"/>
          </a:xfrm>
          <a:prstGeom prst="rect">
            <a:avLst/>
          </a:prstGeom>
          <a:noFill/>
        </p:spPr>
        <p:txBody>
          <a:bodyPr wrap="square" lIns="0" rIns="0">
            <a:spAutoFit/>
          </a:bodyPr>
          <a:lstStyle/>
          <a:p>
            <a:pPr algn="ctr"/>
            <a:r>
              <a:rPr lang="en-US" sz="800" dirty="0">
                <a:solidFill>
                  <a:schemeClr val="bg1"/>
                </a:solidFill>
              </a:rPr>
              <a:t>Student</a:t>
            </a:r>
          </a:p>
        </p:txBody>
      </p:sp>
      <p:sp>
        <p:nvSpPr>
          <p:cNvPr id="254" name="TextBox 253">
            <a:extLst>
              <a:ext uri="{FF2B5EF4-FFF2-40B4-BE49-F238E27FC236}">
                <a16:creationId xmlns:a16="http://schemas.microsoft.com/office/drawing/2014/main" id="{5311950C-2490-4477-AEC4-736D9E48C38C}"/>
              </a:ext>
            </a:extLst>
          </p:cNvPr>
          <p:cNvSpPr txBox="1"/>
          <p:nvPr userDrawn="1"/>
        </p:nvSpPr>
        <p:spPr>
          <a:xfrm>
            <a:off x="9625593" y="5040026"/>
            <a:ext cx="709636" cy="215444"/>
          </a:xfrm>
          <a:prstGeom prst="rect">
            <a:avLst/>
          </a:prstGeom>
          <a:noFill/>
        </p:spPr>
        <p:txBody>
          <a:bodyPr wrap="square" lIns="0" rIns="0">
            <a:spAutoFit/>
          </a:bodyPr>
          <a:lstStyle/>
          <a:p>
            <a:pPr algn="ctr"/>
            <a:r>
              <a:rPr lang="en-US" sz="800" dirty="0">
                <a:solidFill>
                  <a:schemeClr val="bg1"/>
                </a:solidFill>
              </a:rPr>
              <a:t>Studio</a:t>
            </a:r>
          </a:p>
        </p:txBody>
      </p:sp>
      <p:sp>
        <p:nvSpPr>
          <p:cNvPr id="256" name="TextBox 255">
            <a:extLst>
              <a:ext uri="{FF2B5EF4-FFF2-40B4-BE49-F238E27FC236}">
                <a16:creationId xmlns:a16="http://schemas.microsoft.com/office/drawing/2014/main" id="{2E349008-28F9-401B-8C6A-F32F0B710736}"/>
              </a:ext>
            </a:extLst>
          </p:cNvPr>
          <p:cNvSpPr txBox="1"/>
          <p:nvPr userDrawn="1"/>
        </p:nvSpPr>
        <p:spPr>
          <a:xfrm>
            <a:off x="10332138" y="5040026"/>
            <a:ext cx="709636" cy="215444"/>
          </a:xfrm>
          <a:prstGeom prst="rect">
            <a:avLst/>
          </a:prstGeom>
          <a:noFill/>
        </p:spPr>
        <p:txBody>
          <a:bodyPr wrap="square" lIns="0" rIns="0">
            <a:spAutoFit/>
          </a:bodyPr>
          <a:lstStyle/>
          <a:p>
            <a:pPr algn="ctr"/>
            <a:r>
              <a:rPr lang="en-US" sz="800" dirty="0">
                <a:solidFill>
                  <a:schemeClr val="bg1"/>
                </a:solidFill>
              </a:rPr>
              <a:t>Success</a:t>
            </a:r>
          </a:p>
        </p:txBody>
      </p:sp>
      <p:sp>
        <p:nvSpPr>
          <p:cNvPr id="258" name="TextBox 257">
            <a:extLst>
              <a:ext uri="{FF2B5EF4-FFF2-40B4-BE49-F238E27FC236}">
                <a16:creationId xmlns:a16="http://schemas.microsoft.com/office/drawing/2014/main" id="{62CA415E-A75C-4D03-AFF9-DB3BCDD405DF}"/>
              </a:ext>
            </a:extLst>
          </p:cNvPr>
          <p:cNvSpPr txBox="1"/>
          <p:nvPr userDrawn="1"/>
        </p:nvSpPr>
        <p:spPr>
          <a:xfrm>
            <a:off x="11038681" y="5040026"/>
            <a:ext cx="709636" cy="215444"/>
          </a:xfrm>
          <a:prstGeom prst="rect">
            <a:avLst/>
          </a:prstGeom>
          <a:noFill/>
        </p:spPr>
        <p:txBody>
          <a:bodyPr wrap="square" lIns="0" rIns="0">
            <a:spAutoFit/>
          </a:bodyPr>
          <a:lstStyle/>
          <a:p>
            <a:pPr algn="ctr"/>
            <a:r>
              <a:rPr lang="en-US" sz="800" dirty="0">
                <a:solidFill>
                  <a:schemeClr val="bg1"/>
                </a:solidFill>
              </a:rPr>
              <a:t>Vendor</a:t>
            </a:r>
          </a:p>
        </p:txBody>
      </p:sp>
      <p:sp>
        <p:nvSpPr>
          <p:cNvPr id="260" name="TextBox 259">
            <a:extLst>
              <a:ext uri="{FF2B5EF4-FFF2-40B4-BE49-F238E27FC236}">
                <a16:creationId xmlns:a16="http://schemas.microsoft.com/office/drawing/2014/main" id="{92CFAC5C-F24D-40B1-8D9F-7E389D46961F}"/>
              </a:ext>
            </a:extLst>
          </p:cNvPr>
          <p:cNvSpPr txBox="1"/>
          <p:nvPr userDrawn="1"/>
        </p:nvSpPr>
        <p:spPr>
          <a:xfrm>
            <a:off x="440508" y="5834517"/>
            <a:ext cx="709636" cy="215444"/>
          </a:xfrm>
          <a:prstGeom prst="rect">
            <a:avLst/>
          </a:prstGeom>
          <a:noFill/>
        </p:spPr>
        <p:txBody>
          <a:bodyPr wrap="square" lIns="0" rIns="0">
            <a:spAutoFit/>
          </a:bodyPr>
          <a:lstStyle/>
          <a:p>
            <a:pPr algn="ctr"/>
            <a:r>
              <a:rPr lang="en-US" sz="800" dirty="0">
                <a:solidFill>
                  <a:schemeClr val="bg1"/>
                </a:solidFill>
              </a:rPr>
              <a:t>Support</a:t>
            </a:r>
          </a:p>
        </p:txBody>
      </p:sp>
      <p:sp>
        <p:nvSpPr>
          <p:cNvPr id="262" name="TextBox 261">
            <a:extLst>
              <a:ext uri="{FF2B5EF4-FFF2-40B4-BE49-F238E27FC236}">
                <a16:creationId xmlns:a16="http://schemas.microsoft.com/office/drawing/2014/main" id="{0B71278A-9ABD-451D-8A25-D6537A066D3C}"/>
              </a:ext>
            </a:extLst>
          </p:cNvPr>
          <p:cNvSpPr txBox="1"/>
          <p:nvPr userDrawn="1"/>
        </p:nvSpPr>
        <p:spPr>
          <a:xfrm>
            <a:off x="1147053" y="5834517"/>
            <a:ext cx="709636" cy="215444"/>
          </a:xfrm>
          <a:prstGeom prst="rect">
            <a:avLst/>
          </a:prstGeom>
          <a:noFill/>
        </p:spPr>
        <p:txBody>
          <a:bodyPr wrap="square" lIns="0" rIns="0">
            <a:spAutoFit/>
          </a:bodyPr>
          <a:lstStyle/>
          <a:p>
            <a:pPr algn="ctr"/>
            <a:r>
              <a:rPr lang="en-US" sz="800" dirty="0">
                <a:solidFill>
                  <a:schemeClr val="bg1"/>
                </a:solidFill>
              </a:rPr>
              <a:t>Survey</a:t>
            </a:r>
          </a:p>
        </p:txBody>
      </p:sp>
      <p:sp>
        <p:nvSpPr>
          <p:cNvPr id="264" name="TextBox 263">
            <a:extLst>
              <a:ext uri="{FF2B5EF4-FFF2-40B4-BE49-F238E27FC236}">
                <a16:creationId xmlns:a16="http://schemas.microsoft.com/office/drawing/2014/main" id="{BC73EE8E-9FAA-432E-80EC-A28BF96CA3C3}"/>
              </a:ext>
            </a:extLst>
          </p:cNvPr>
          <p:cNvSpPr txBox="1"/>
          <p:nvPr userDrawn="1"/>
        </p:nvSpPr>
        <p:spPr>
          <a:xfrm>
            <a:off x="1853598" y="5834517"/>
            <a:ext cx="709636" cy="215444"/>
          </a:xfrm>
          <a:prstGeom prst="rect">
            <a:avLst/>
          </a:prstGeom>
          <a:noFill/>
        </p:spPr>
        <p:txBody>
          <a:bodyPr wrap="square" lIns="0" rIns="0">
            <a:spAutoFit/>
          </a:bodyPr>
          <a:lstStyle/>
          <a:p>
            <a:pPr algn="ctr"/>
            <a:r>
              <a:rPr lang="en-US" sz="800" dirty="0">
                <a:solidFill>
                  <a:schemeClr val="bg1"/>
                </a:solidFill>
              </a:rPr>
              <a:t>Tap touch</a:t>
            </a:r>
          </a:p>
        </p:txBody>
      </p:sp>
      <p:sp>
        <p:nvSpPr>
          <p:cNvPr id="266" name="TextBox 265">
            <a:extLst>
              <a:ext uri="{FF2B5EF4-FFF2-40B4-BE49-F238E27FC236}">
                <a16:creationId xmlns:a16="http://schemas.microsoft.com/office/drawing/2014/main" id="{4C7B5761-F19C-427A-9DF0-597FAD1AA4C6}"/>
              </a:ext>
            </a:extLst>
          </p:cNvPr>
          <p:cNvSpPr txBox="1"/>
          <p:nvPr userDrawn="1"/>
        </p:nvSpPr>
        <p:spPr>
          <a:xfrm>
            <a:off x="2560143" y="5834517"/>
            <a:ext cx="709636" cy="215444"/>
          </a:xfrm>
          <a:prstGeom prst="rect">
            <a:avLst/>
          </a:prstGeom>
          <a:noFill/>
        </p:spPr>
        <p:txBody>
          <a:bodyPr wrap="square" lIns="0" rIns="0">
            <a:spAutoFit/>
          </a:bodyPr>
          <a:lstStyle/>
          <a:p>
            <a:pPr algn="ctr"/>
            <a:r>
              <a:rPr lang="en-US" sz="800" dirty="0">
                <a:solidFill>
                  <a:schemeClr val="bg1"/>
                </a:solidFill>
              </a:rPr>
              <a:t>Target</a:t>
            </a:r>
          </a:p>
        </p:txBody>
      </p:sp>
      <p:sp>
        <p:nvSpPr>
          <p:cNvPr id="268" name="TextBox 267">
            <a:extLst>
              <a:ext uri="{FF2B5EF4-FFF2-40B4-BE49-F238E27FC236}">
                <a16:creationId xmlns:a16="http://schemas.microsoft.com/office/drawing/2014/main" id="{17648D4F-B521-47FF-8E16-5588B33CF67F}"/>
              </a:ext>
            </a:extLst>
          </p:cNvPr>
          <p:cNvSpPr txBox="1"/>
          <p:nvPr userDrawn="1"/>
        </p:nvSpPr>
        <p:spPr>
          <a:xfrm>
            <a:off x="3266688"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a:t>
            </a:r>
          </a:p>
        </p:txBody>
      </p:sp>
      <p:sp>
        <p:nvSpPr>
          <p:cNvPr id="270" name="TextBox 269">
            <a:extLst>
              <a:ext uri="{FF2B5EF4-FFF2-40B4-BE49-F238E27FC236}">
                <a16:creationId xmlns:a16="http://schemas.microsoft.com/office/drawing/2014/main" id="{B87B9F61-0B8F-402A-B580-96D5EE62DC70}"/>
              </a:ext>
            </a:extLst>
          </p:cNvPr>
          <p:cNvSpPr txBox="1"/>
          <p:nvPr userDrawn="1"/>
        </p:nvSpPr>
        <p:spPr>
          <a:xfrm>
            <a:off x="3973233"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 2</a:t>
            </a:r>
          </a:p>
        </p:txBody>
      </p:sp>
      <p:sp>
        <p:nvSpPr>
          <p:cNvPr id="272" name="TextBox 271">
            <a:extLst>
              <a:ext uri="{FF2B5EF4-FFF2-40B4-BE49-F238E27FC236}">
                <a16:creationId xmlns:a16="http://schemas.microsoft.com/office/drawing/2014/main" id="{58F439FC-8441-45FB-A3C2-AC25B8CA23FF}"/>
              </a:ext>
            </a:extLst>
          </p:cNvPr>
          <p:cNvSpPr txBox="1"/>
          <p:nvPr userDrawn="1"/>
        </p:nvSpPr>
        <p:spPr>
          <a:xfrm>
            <a:off x="4679778"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 3</a:t>
            </a:r>
          </a:p>
        </p:txBody>
      </p:sp>
      <p:sp>
        <p:nvSpPr>
          <p:cNvPr id="274" name="TextBox 273">
            <a:extLst>
              <a:ext uri="{FF2B5EF4-FFF2-40B4-BE49-F238E27FC236}">
                <a16:creationId xmlns:a16="http://schemas.microsoft.com/office/drawing/2014/main" id="{44774E2F-1398-4506-8C56-E844ADDADB5B}"/>
              </a:ext>
            </a:extLst>
          </p:cNvPr>
          <p:cNvSpPr txBox="1"/>
          <p:nvPr userDrawn="1"/>
        </p:nvSpPr>
        <p:spPr>
          <a:xfrm>
            <a:off x="5386323" y="5834517"/>
            <a:ext cx="709636" cy="215444"/>
          </a:xfrm>
          <a:prstGeom prst="rect">
            <a:avLst/>
          </a:prstGeom>
          <a:noFill/>
        </p:spPr>
        <p:txBody>
          <a:bodyPr wrap="square" lIns="0" rIns="0">
            <a:spAutoFit/>
          </a:bodyPr>
          <a:lstStyle/>
          <a:p>
            <a:pPr algn="ctr"/>
            <a:r>
              <a:rPr lang="en-US" sz="800" dirty="0">
                <a:solidFill>
                  <a:schemeClr val="bg1"/>
                </a:solidFill>
              </a:rPr>
              <a:t>Technology</a:t>
            </a:r>
          </a:p>
        </p:txBody>
      </p:sp>
      <p:sp>
        <p:nvSpPr>
          <p:cNvPr id="276" name="TextBox 275">
            <a:extLst>
              <a:ext uri="{FF2B5EF4-FFF2-40B4-BE49-F238E27FC236}">
                <a16:creationId xmlns:a16="http://schemas.microsoft.com/office/drawing/2014/main" id="{EBFBE6C0-E9BE-48ED-B7FC-E2A49FD6BB0D}"/>
              </a:ext>
            </a:extLst>
          </p:cNvPr>
          <p:cNvSpPr txBox="1"/>
          <p:nvPr userDrawn="1"/>
        </p:nvSpPr>
        <p:spPr>
          <a:xfrm>
            <a:off x="6088789" y="5834517"/>
            <a:ext cx="709636" cy="215444"/>
          </a:xfrm>
          <a:prstGeom prst="rect">
            <a:avLst/>
          </a:prstGeom>
          <a:noFill/>
        </p:spPr>
        <p:txBody>
          <a:bodyPr wrap="square" lIns="0" rIns="0">
            <a:spAutoFit/>
          </a:bodyPr>
          <a:lstStyle/>
          <a:p>
            <a:pPr algn="ctr"/>
            <a:r>
              <a:rPr lang="en-US" sz="800" dirty="0">
                <a:solidFill>
                  <a:schemeClr val="bg1"/>
                </a:solidFill>
              </a:rPr>
              <a:t>Tent</a:t>
            </a:r>
          </a:p>
        </p:txBody>
      </p:sp>
      <p:sp>
        <p:nvSpPr>
          <p:cNvPr id="3" name="Rectangle 2">
            <a:extLst>
              <a:ext uri="{FF2B5EF4-FFF2-40B4-BE49-F238E27FC236}">
                <a16:creationId xmlns:a16="http://schemas.microsoft.com/office/drawing/2014/main" id="{E167703B-BA4F-4ED1-9AC4-CBA9A29BC30A}"/>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9B1773EF-27C8-4D24-BE7C-A2EE62DF2B33}"/>
              </a:ext>
            </a:extLst>
          </p:cNvPr>
          <p:cNvSpPr txBox="1"/>
          <p:nvPr userDrawn="1"/>
        </p:nvSpPr>
        <p:spPr>
          <a:xfrm>
            <a:off x="6799413" y="5834517"/>
            <a:ext cx="709636" cy="338554"/>
          </a:xfrm>
          <a:prstGeom prst="rect">
            <a:avLst/>
          </a:prstGeom>
          <a:noFill/>
        </p:spPr>
        <p:txBody>
          <a:bodyPr wrap="square" lIns="0" rIns="0">
            <a:spAutoFit/>
          </a:bodyPr>
          <a:lstStyle/>
          <a:p>
            <a:pPr algn="ctr"/>
            <a:r>
              <a:rPr lang="en-US" sz="800" dirty="0">
                <a:solidFill>
                  <a:schemeClr val="bg1"/>
                </a:solidFill>
              </a:rPr>
              <a:t>Exception handling</a:t>
            </a:r>
          </a:p>
        </p:txBody>
      </p:sp>
    </p:spTree>
    <p:extLst>
      <p:ext uri="{BB962C8B-B14F-4D97-AF65-F5344CB8AC3E}">
        <p14:creationId xmlns:p14="http://schemas.microsoft.com/office/powerpoint/2010/main" val="6176914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US Map">
    <p:bg>
      <p:bgPr>
        <a:solidFill>
          <a:schemeClr val="bg1"/>
        </a:solidFill>
        <a:effectLst/>
      </p:bgPr>
    </p:bg>
    <p:spTree>
      <p:nvGrpSpPr>
        <p:cNvPr id="1" name=""/>
        <p:cNvGrpSpPr/>
        <p:nvPr/>
      </p:nvGrpSpPr>
      <p:grpSpPr>
        <a:xfrm>
          <a:off x="0" y="0"/>
          <a:ext cx="0" cy="0"/>
          <a:chOff x="0" y="0"/>
          <a:chExt cx="0" cy="0"/>
        </a:xfrm>
      </p:grpSpPr>
      <p:grpSp>
        <p:nvGrpSpPr>
          <p:cNvPr id="5" name="Group 56">
            <a:extLst>
              <a:ext uri="{FF2B5EF4-FFF2-40B4-BE49-F238E27FC236}">
                <a16:creationId xmlns:a16="http://schemas.microsoft.com/office/drawing/2014/main" id="{1EC614DD-715F-4FED-8870-8126A5E30C3E}"/>
              </a:ext>
            </a:extLst>
          </p:cNvPr>
          <p:cNvGrpSpPr>
            <a:grpSpLocks/>
          </p:cNvGrpSpPr>
          <p:nvPr userDrawn="1"/>
        </p:nvGrpSpPr>
        <p:grpSpPr bwMode="auto">
          <a:xfrm>
            <a:off x="1478930" y="1386942"/>
            <a:ext cx="7785153" cy="5092700"/>
            <a:chOff x="1757363" y="1860550"/>
            <a:chExt cx="6414459" cy="3873500"/>
          </a:xfrm>
          <a:solidFill>
            <a:schemeClr val="bg2"/>
          </a:solidFill>
        </p:grpSpPr>
        <p:sp>
          <p:nvSpPr>
            <p:cNvPr id="6" name="Freeform 4">
              <a:extLst>
                <a:ext uri="{FF2B5EF4-FFF2-40B4-BE49-F238E27FC236}">
                  <a16:creationId xmlns:a16="http://schemas.microsoft.com/office/drawing/2014/main" id="{4D3AFE62-E176-4623-A52A-BE82F84C5C9E}"/>
                </a:ext>
              </a:extLst>
            </p:cNvPr>
            <p:cNvSpPr>
              <a:spLocks/>
            </p:cNvSpPr>
            <p:nvPr/>
          </p:nvSpPr>
          <p:spPr bwMode="auto">
            <a:xfrm>
              <a:off x="7697186" y="1860550"/>
              <a:ext cx="474636" cy="717550"/>
            </a:xfrm>
            <a:custGeom>
              <a:avLst/>
              <a:gdLst>
                <a:gd name="T0" fmla="*/ 74 w 230"/>
                <a:gd name="T1" fmla="*/ 12 h 377"/>
                <a:gd name="T2" fmla="*/ 28 w 230"/>
                <a:gd name="T3" fmla="*/ 81 h 377"/>
                <a:gd name="T4" fmla="*/ 49 w 230"/>
                <a:gd name="T5" fmla="*/ 107 h 377"/>
                <a:gd name="T6" fmla="*/ 28 w 230"/>
                <a:gd name="T7" fmla="*/ 139 h 377"/>
                <a:gd name="T8" fmla="*/ 41 w 230"/>
                <a:gd name="T9" fmla="*/ 149 h 377"/>
                <a:gd name="T10" fmla="*/ 31 w 230"/>
                <a:gd name="T11" fmla="*/ 171 h 377"/>
                <a:gd name="T12" fmla="*/ 31 w 230"/>
                <a:gd name="T13" fmla="*/ 206 h 377"/>
                <a:gd name="T14" fmla="*/ 0 w 230"/>
                <a:gd name="T15" fmla="*/ 219 h 377"/>
                <a:gd name="T16" fmla="*/ 13 w 230"/>
                <a:gd name="T17" fmla="*/ 229 h 377"/>
                <a:gd name="T18" fmla="*/ 79 w 230"/>
                <a:gd name="T19" fmla="*/ 361 h 377"/>
                <a:gd name="T20" fmla="*/ 131 w 230"/>
                <a:gd name="T21" fmla="*/ 377 h 377"/>
                <a:gd name="T22" fmla="*/ 128 w 230"/>
                <a:gd name="T23" fmla="*/ 350 h 377"/>
                <a:gd name="T24" fmla="*/ 154 w 230"/>
                <a:gd name="T25" fmla="*/ 329 h 377"/>
                <a:gd name="T26" fmla="*/ 144 w 230"/>
                <a:gd name="T27" fmla="*/ 307 h 377"/>
                <a:gd name="T28" fmla="*/ 210 w 230"/>
                <a:gd name="T29" fmla="*/ 280 h 377"/>
                <a:gd name="T30" fmla="*/ 212 w 230"/>
                <a:gd name="T31" fmla="*/ 243 h 377"/>
                <a:gd name="T32" fmla="*/ 250 w 230"/>
                <a:gd name="T33" fmla="*/ 241 h 377"/>
                <a:gd name="T34" fmla="*/ 280 w 230"/>
                <a:gd name="T35" fmla="*/ 213 h 377"/>
                <a:gd name="T36" fmla="*/ 316 w 230"/>
                <a:gd name="T37" fmla="*/ 194 h 377"/>
                <a:gd name="T38" fmla="*/ 316 w 230"/>
                <a:gd name="T39" fmla="*/ 171 h 377"/>
                <a:gd name="T40" fmla="*/ 266 w 230"/>
                <a:gd name="T41" fmla="*/ 163 h 377"/>
                <a:gd name="T42" fmla="*/ 257 w 230"/>
                <a:gd name="T43" fmla="*/ 138 h 377"/>
                <a:gd name="T44" fmla="*/ 207 w 230"/>
                <a:gd name="T45" fmla="*/ 134 h 377"/>
                <a:gd name="T46" fmla="*/ 168 w 230"/>
                <a:gd name="T47" fmla="*/ 22 h 377"/>
                <a:gd name="T48" fmla="*/ 148 w 230"/>
                <a:gd name="T49" fmla="*/ 0 h 377"/>
                <a:gd name="T50" fmla="*/ 99 w 230"/>
                <a:gd name="T51" fmla="*/ 9 h 377"/>
                <a:gd name="T52" fmla="*/ 90 w 230"/>
                <a:gd name="T53" fmla="*/ 20 h 377"/>
                <a:gd name="T54" fmla="*/ 74 w 230"/>
                <a:gd name="T55" fmla="*/ 12 h 3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0"/>
                <a:gd name="T85" fmla="*/ 0 h 377"/>
                <a:gd name="T86" fmla="*/ 230 w 230"/>
                <a:gd name="T87" fmla="*/ 377 h 3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0" h="377">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grpFill/>
            <a:ln w="6350">
              <a:solidFill>
                <a:schemeClr val="bg1"/>
              </a:solidFill>
              <a:round/>
              <a:headEnd/>
              <a:tailEnd/>
            </a:ln>
          </p:spPr>
          <p:txBody>
            <a:bodyPr/>
            <a:lstStyle/>
            <a:p>
              <a:pPr>
                <a:defRPr/>
              </a:pPr>
              <a:endParaRPr lang="en-GB" dirty="0"/>
            </a:p>
          </p:txBody>
        </p:sp>
        <p:sp>
          <p:nvSpPr>
            <p:cNvPr id="7" name="Freeform 6">
              <a:extLst>
                <a:ext uri="{FF2B5EF4-FFF2-40B4-BE49-F238E27FC236}">
                  <a16:creationId xmlns:a16="http://schemas.microsoft.com/office/drawing/2014/main" id="{56D09F3E-B20F-432D-B2BA-3EB96BD63BEF}"/>
                </a:ext>
              </a:extLst>
            </p:cNvPr>
            <p:cNvSpPr>
              <a:spLocks/>
            </p:cNvSpPr>
            <p:nvPr/>
          </p:nvSpPr>
          <p:spPr bwMode="auto">
            <a:xfrm>
              <a:off x="5268691" y="4062413"/>
              <a:ext cx="607053" cy="561975"/>
            </a:xfrm>
            <a:custGeom>
              <a:avLst/>
              <a:gdLst>
                <a:gd name="T0" fmla="*/ 0 w 294"/>
                <a:gd name="T1" fmla="*/ 27 h 295"/>
                <a:gd name="T2" fmla="*/ 162 w 294"/>
                <a:gd name="T3" fmla="*/ 12 h 295"/>
                <a:gd name="T4" fmla="*/ 359 w 294"/>
                <a:gd name="T5" fmla="*/ 0 h 295"/>
                <a:gd name="T6" fmla="*/ 348 w 294"/>
                <a:gd name="T7" fmla="*/ 39 h 295"/>
                <a:gd name="T8" fmla="*/ 392 w 294"/>
                <a:gd name="T9" fmla="*/ 30 h 295"/>
                <a:gd name="T10" fmla="*/ 407 w 294"/>
                <a:gd name="T11" fmla="*/ 56 h 295"/>
                <a:gd name="T12" fmla="*/ 362 w 294"/>
                <a:gd name="T13" fmla="*/ 80 h 295"/>
                <a:gd name="T14" fmla="*/ 373 w 294"/>
                <a:gd name="T15" fmla="*/ 121 h 295"/>
                <a:gd name="T16" fmla="*/ 327 w 294"/>
                <a:gd name="T17" fmla="*/ 189 h 295"/>
                <a:gd name="T18" fmla="*/ 291 w 294"/>
                <a:gd name="T19" fmla="*/ 231 h 295"/>
                <a:gd name="T20" fmla="*/ 310 w 294"/>
                <a:gd name="T21" fmla="*/ 285 h 295"/>
                <a:gd name="T22" fmla="*/ 60 w 294"/>
                <a:gd name="T23" fmla="*/ 295 h 295"/>
                <a:gd name="T24" fmla="*/ 59 w 294"/>
                <a:gd name="T25" fmla="*/ 262 h 295"/>
                <a:gd name="T26" fmla="*/ 10 w 294"/>
                <a:gd name="T27" fmla="*/ 255 h 295"/>
                <a:gd name="T28" fmla="*/ 10 w 294"/>
                <a:gd name="T29" fmla="*/ 80 h 295"/>
                <a:gd name="T30" fmla="*/ 0 w 294"/>
                <a:gd name="T31" fmla="*/ 27 h 2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4"/>
                <a:gd name="T49" fmla="*/ 0 h 295"/>
                <a:gd name="T50" fmla="*/ 294 w 294"/>
                <a:gd name="T51" fmla="*/ 295 h 2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4" h="295">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grpFill/>
            <a:ln w="6350">
              <a:solidFill>
                <a:schemeClr val="bg1"/>
              </a:solidFill>
              <a:round/>
              <a:headEnd/>
              <a:tailEnd/>
            </a:ln>
          </p:spPr>
          <p:txBody>
            <a:bodyPr/>
            <a:lstStyle/>
            <a:p>
              <a:pPr>
                <a:defRPr/>
              </a:pPr>
              <a:endParaRPr lang="en-GB" dirty="0"/>
            </a:p>
          </p:txBody>
        </p:sp>
        <p:sp>
          <p:nvSpPr>
            <p:cNvPr id="8" name="Freeform 7">
              <a:extLst>
                <a:ext uri="{FF2B5EF4-FFF2-40B4-BE49-F238E27FC236}">
                  <a16:creationId xmlns:a16="http://schemas.microsoft.com/office/drawing/2014/main" id="{2F7B9766-CACB-4A5A-88EB-7FDF048205A3}"/>
                </a:ext>
              </a:extLst>
            </p:cNvPr>
            <p:cNvSpPr>
              <a:spLocks/>
            </p:cNvSpPr>
            <p:nvPr/>
          </p:nvSpPr>
          <p:spPr bwMode="auto">
            <a:xfrm>
              <a:off x="5354963" y="4603750"/>
              <a:ext cx="741189" cy="588963"/>
            </a:xfrm>
            <a:custGeom>
              <a:avLst/>
              <a:gdLst>
                <a:gd name="T0" fmla="*/ 0 w 359"/>
                <a:gd name="T1" fmla="*/ 7 h 309"/>
                <a:gd name="T2" fmla="*/ 247 w 359"/>
                <a:gd name="T3" fmla="*/ 0 h 309"/>
                <a:gd name="T4" fmla="*/ 291 w 359"/>
                <a:gd name="T5" fmla="*/ 64 h 309"/>
                <a:gd name="T6" fmla="*/ 254 w 359"/>
                <a:gd name="T7" fmla="*/ 139 h 309"/>
                <a:gd name="T8" fmla="*/ 242 w 359"/>
                <a:gd name="T9" fmla="*/ 173 h 309"/>
                <a:gd name="T10" fmla="*/ 407 w 359"/>
                <a:gd name="T11" fmla="*/ 159 h 309"/>
                <a:gd name="T12" fmla="*/ 417 w 359"/>
                <a:gd name="T13" fmla="*/ 208 h 309"/>
                <a:gd name="T14" fmla="*/ 367 w 359"/>
                <a:gd name="T15" fmla="*/ 204 h 309"/>
                <a:gd name="T16" fmla="*/ 346 w 359"/>
                <a:gd name="T17" fmla="*/ 225 h 309"/>
                <a:gd name="T18" fmla="*/ 369 w 359"/>
                <a:gd name="T19" fmla="*/ 239 h 309"/>
                <a:gd name="T20" fmla="*/ 416 w 359"/>
                <a:gd name="T21" fmla="*/ 222 h 309"/>
                <a:gd name="T22" fmla="*/ 417 w 359"/>
                <a:gd name="T23" fmla="*/ 246 h 309"/>
                <a:gd name="T24" fmla="*/ 444 w 359"/>
                <a:gd name="T25" fmla="*/ 226 h 309"/>
                <a:gd name="T26" fmla="*/ 463 w 359"/>
                <a:gd name="T27" fmla="*/ 226 h 309"/>
                <a:gd name="T28" fmla="*/ 441 w 359"/>
                <a:gd name="T29" fmla="*/ 267 h 309"/>
                <a:gd name="T30" fmla="*/ 482 w 359"/>
                <a:gd name="T31" fmla="*/ 274 h 309"/>
                <a:gd name="T32" fmla="*/ 495 w 359"/>
                <a:gd name="T33" fmla="*/ 297 h 309"/>
                <a:gd name="T34" fmla="*/ 476 w 359"/>
                <a:gd name="T35" fmla="*/ 304 h 309"/>
                <a:gd name="T36" fmla="*/ 451 w 359"/>
                <a:gd name="T37" fmla="*/ 289 h 309"/>
                <a:gd name="T38" fmla="*/ 402 w 359"/>
                <a:gd name="T39" fmla="*/ 279 h 309"/>
                <a:gd name="T40" fmla="*/ 412 w 359"/>
                <a:gd name="T41" fmla="*/ 306 h 309"/>
                <a:gd name="T42" fmla="*/ 390 w 359"/>
                <a:gd name="T43" fmla="*/ 309 h 309"/>
                <a:gd name="T44" fmla="*/ 368 w 359"/>
                <a:gd name="T45" fmla="*/ 285 h 309"/>
                <a:gd name="T46" fmla="*/ 356 w 359"/>
                <a:gd name="T47" fmla="*/ 300 h 309"/>
                <a:gd name="T48" fmla="*/ 284 w 359"/>
                <a:gd name="T49" fmla="*/ 300 h 309"/>
                <a:gd name="T50" fmla="*/ 284 w 359"/>
                <a:gd name="T51" fmla="*/ 285 h 309"/>
                <a:gd name="T52" fmla="*/ 258 w 359"/>
                <a:gd name="T53" fmla="*/ 267 h 309"/>
                <a:gd name="T54" fmla="*/ 202 w 359"/>
                <a:gd name="T55" fmla="*/ 265 h 309"/>
                <a:gd name="T56" fmla="*/ 248 w 359"/>
                <a:gd name="T57" fmla="*/ 285 h 309"/>
                <a:gd name="T58" fmla="*/ 184 w 359"/>
                <a:gd name="T59" fmla="*/ 295 h 309"/>
                <a:gd name="T60" fmla="*/ 86 w 359"/>
                <a:gd name="T61" fmla="*/ 281 h 309"/>
                <a:gd name="T62" fmla="*/ 48 w 359"/>
                <a:gd name="T63" fmla="*/ 285 h 309"/>
                <a:gd name="T64" fmla="*/ 62 w 359"/>
                <a:gd name="T65" fmla="*/ 181 h 309"/>
                <a:gd name="T66" fmla="*/ 1 w 359"/>
                <a:gd name="T67" fmla="*/ 99 h 309"/>
                <a:gd name="T68" fmla="*/ 0 w 359"/>
                <a:gd name="T69" fmla="*/ 7 h 3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9"/>
                <a:gd name="T106" fmla="*/ 0 h 309"/>
                <a:gd name="T107" fmla="*/ 359 w 359"/>
                <a:gd name="T108" fmla="*/ 309 h 3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9" h="30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grpFill/>
            <a:ln w="6350">
              <a:solidFill>
                <a:schemeClr val="bg1"/>
              </a:solidFill>
              <a:round/>
              <a:headEnd/>
              <a:tailEnd/>
            </a:ln>
          </p:spPr>
          <p:txBody>
            <a:bodyPr/>
            <a:lstStyle/>
            <a:p>
              <a:pPr>
                <a:defRPr/>
              </a:pPr>
              <a:endParaRPr lang="en-GB" dirty="0"/>
            </a:p>
          </p:txBody>
        </p:sp>
        <p:sp>
          <p:nvSpPr>
            <p:cNvPr id="9" name="Freeform 8">
              <a:extLst>
                <a:ext uri="{FF2B5EF4-FFF2-40B4-BE49-F238E27FC236}">
                  <a16:creationId xmlns:a16="http://schemas.microsoft.com/office/drawing/2014/main" id="{AC3BEAE1-90DA-4F18-921F-21C047EBCCF9}"/>
                </a:ext>
              </a:extLst>
            </p:cNvPr>
            <p:cNvSpPr>
              <a:spLocks/>
            </p:cNvSpPr>
            <p:nvPr/>
          </p:nvSpPr>
          <p:spPr bwMode="auto">
            <a:xfrm>
              <a:off x="4850151" y="2117725"/>
              <a:ext cx="825453" cy="923925"/>
            </a:xfrm>
            <a:custGeom>
              <a:avLst/>
              <a:gdLst>
                <a:gd name="T0" fmla="*/ 0 w 400"/>
                <a:gd name="T1" fmla="*/ 38 h 485"/>
                <a:gd name="T2" fmla="*/ 144 w 400"/>
                <a:gd name="T3" fmla="*/ 38 h 485"/>
                <a:gd name="T4" fmla="*/ 143 w 400"/>
                <a:gd name="T5" fmla="*/ 0 h 485"/>
                <a:gd name="T6" fmla="*/ 172 w 400"/>
                <a:gd name="T7" fmla="*/ 11 h 485"/>
                <a:gd name="T8" fmla="*/ 181 w 400"/>
                <a:gd name="T9" fmla="*/ 40 h 485"/>
                <a:gd name="T10" fmla="*/ 248 w 400"/>
                <a:gd name="T11" fmla="*/ 72 h 485"/>
                <a:gd name="T12" fmla="*/ 268 w 400"/>
                <a:gd name="T13" fmla="*/ 58 h 485"/>
                <a:gd name="T14" fmla="*/ 311 w 400"/>
                <a:gd name="T15" fmla="*/ 58 h 485"/>
                <a:gd name="T16" fmla="*/ 342 w 400"/>
                <a:gd name="T17" fmla="*/ 86 h 485"/>
                <a:gd name="T18" fmla="*/ 364 w 400"/>
                <a:gd name="T19" fmla="*/ 76 h 485"/>
                <a:gd name="T20" fmla="*/ 422 w 400"/>
                <a:gd name="T21" fmla="*/ 87 h 485"/>
                <a:gd name="T22" fmla="*/ 444 w 400"/>
                <a:gd name="T23" fmla="*/ 66 h 485"/>
                <a:gd name="T24" fmla="*/ 482 w 400"/>
                <a:gd name="T25" fmla="*/ 83 h 485"/>
                <a:gd name="T26" fmla="*/ 550 w 400"/>
                <a:gd name="T27" fmla="*/ 80 h 485"/>
                <a:gd name="T28" fmla="*/ 439 w 400"/>
                <a:gd name="T29" fmla="*/ 140 h 485"/>
                <a:gd name="T30" fmla="*/ 385 w 400"/>
                <a:gd name="T31" fmla="*/ 193 h 485"/>
                <a:gd name="T32" fmla="*/ 396 w 400"/>
                <a:gd name="T33" fmla="*/ 269 h 485"/>
                <a:gd name="T34" fmla="*/ 358 w 400"/>
                <a:gd name="T35" fmla="*/ 301 h 485"/>
                <a:gd name="T36" fmla="*/ 372 w 400"/>
                <a:gd name="T37" fmla="*/ 324 h 485"/>
                <a:gd name="T38" fmla="*/ 372 w 400"/>
                <a:gd name="T39" fmla="*/ 380 h 485"/>
                <a:gd name="T40" fmla="*/ 411 w 400"/>
                <a:gd name="T41" fmla="*/ 380 h 485"/>
                <a:gd name="T42" fmla="*/ 467 w 400"/>
                <a:gd name="T43" fmla="*/ 421 h 485"/>
                <a:gd name="T44" fmla="*/ 488 w 400"/>
                <a:gd name="T45" fmla="*/ 471 h 485"/>
                <a:gd name="T46" fmla="*/ 101 w 400"/>
                <a:gd name="T47" fmla="*/ 485 h 485"/>
                <a:gd name="T48" fmla="*/ 102 w 400"/>
                <a:gd name="T49" fmla="*/ 351 h 485"/>
                <a:gd name="T50" fmla="*/ 67 w 400"/>
                <a:gd name="T51" fmla="*/ 321 h 485"/>
                <a:gd name="T52" fmla="*/ 80 w 400"/>
                <a:gd name="T53" fmla="*/ 286 h 485"/>
                <a:gd name="T54" fmla="*/ 90 w 400"/>
                <a:gd name="T55" fmla="*/ 266 h 485"/>
                <a:gd name="T56" fmla="*/ 67 w 400"/>
                <a:gd name="T57" fmla="*/ 173 h 485"/>
                <a:gd name="T58" fmla="*/ 34 w 400"/>
                <a:gd name="T59" fmla="*/ 112 h 485"/>
                <a:gd name="T60" fmla="*/ 0 w 400"/>
                <a:gd name="T61" fmla="*/ 38 h 48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0"/>
                <a:gd name="T94" fmla="*/ 0 h 485"/>
                <a:gd name="T95" fmla="*/ 400 w 400"/>
                <a:gd name="T96" fmla="*/ 485 h 48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0" h="485">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grpFill/>
            <a:ln w="6350">
              <a:solidFill>
                <a:schemeClr val="bg1"/>
              </a:solidFill>
              <a:round/>
              <a:headEnd/>
              <a:tailEnd/>
            </a:ln>
          </p:spPr>
          <p:txBody>
            <a:bodyPr/>
            <a:lstStyle/>
            <a:p>
              <a:pPr>
                <a:defRPr/>
              </a:pPr>
              <a:endParaRPr lang="en-GB" dirty="0"/>
            </a:p>
          </p:txBody>
        </p:sp>
        <p:sp>
          <p:nvSpPr>
            <p:cNvPr id="10" name="Freeform 9">
              <a:extLst>
                <a:ext uri="{FF2B5EF4-FFF2-40B4-BE49-F238E27FC236}">
                  <a16:creationId xmlns:a16="http://schemas.microsoft.com/office/drawing/2014/main" id="{9EB14C47-F99E-47A3-96B4-6BCCB6C596C4}"/>
                </a:ext>
              </a:extLst>
            </p:cNvPr>
            <p:cNvSpPr>
              <a:spLocks/>
            </p:cNvSpPr>
            <p:nvPr/>
          </p:nvSpPr>
          <p:spPr bwMode="auto">
            <a:xfrm>
              <a:off x="5380937" y="2435225"/>
              <a:ext cx="627688" cy="728663"/>
            </a:xfrm>
            <a:custGeom>
              <a:avLst/>
              <a:gdLst>
                <a:gd name="T0" fmla="*/ 30 w 304"/>
                <a:gd name="T1" fmla="*/ 26 h 382"/>
                <a:gd name="T2" fmla="*/ 62 w 304"/>
                <a:gd name="T3" fmla="*/ 23 h 382"/>
                <a:gd name="T4" fmla="*/ 89 w 304"/>
                <a:gd name="T5" fmla="*/ 23 h 382"/>
                <a:gd name="T6" fmla="*/ 108 w 304"/>
                <a:gd name="T7" fmla="*/ 0 h 382"/>
                <a:gd name="T8" fmla="*/ 120 w 304"/>
                <a:gd name="T9" fmla="*/ 28 h 382"/>
                <a:gd name="T10" fmla="*/ 167 w 304"/>
                <a:gd name="T11" fmla="*/ 28 h 382"/>
                <a:gd name="T12" fmla="*/ 189 w 304"/>
                <a:gd name="T13" fmla="*/ 54 h 382"/>
                <a:gd name="T14" fmla="*/ 237 w 304"/>
                <a:gd name="T15" fmla="*/ 47 h 382"/>
                <a:gd name="T16" fmla="*/ 268 w 304"/>
                <a:gd name="T17" fmla="*/ 64 h 382"/>
                <a:gd name="T18" fmla="*/ 327 w 304"/>
                <a:gd name="T19" fmla="*/ 75 h 382"/>
                <a:gd name="T20" fmla="*/ 338 w 304"/>
                <a:gd name="T21" fmla="*/ 95 h 382"/>
                <a:gd name="T22" fmla="*/ 368 w 304"/>
                <a:gd name="T23" fmla="*/ 97 h 382"/>
                <a:gd name="T24" fmla="*/ 357 w 304"/>
                <a:gd name="T25" fmla="*/ 117 h 382"/>
                <a:gd name="T26" fmla="*/ 369 w 304"/>
                <a:gd name="T27" fmla="*/ 139 h 382"/>
                <a:gd name="T28" fmla="*/ 351 w 304"/>
                <a:gd name="T29" fmla="*/ 167 h 382"/>
                <a:gd name="T30" fmla="*/ 365 w 304"/>
                <a:gd name="T31" fmla="*/ 173 h 382"/>
                <a:gd name="T32" fmla="*/ 397 w 304"/>
                <a:gd name="T33" fmla="*/ 142 h 382"/>
                <a:gd name="T34" fmla="*/ 396 w 304"/>
                <a:gd name="T35" fmla="*/ 132 h 382"/>
                <a:gd name="T36" fmla="*/ 407 w 304"/>
                <a:gd name="T37" fmla="*/ 127 h 382"/>
                <a:gd name="T38" fmla="*/ 417 w 304"/>
                <a:gd name="T39" fmla="*/ 142 h 382"/>
                <a:gd name="T40" fmla="*/ 390 w 304"/>
                <a:gd name="T41" fmla="*/ 164 h 382"/>
                <a:gd name="T42" fmla="*/ 382 w 304"/>
                <a:gd name="T43" fmla="*/ 212 h 382"/>
                <a:gd name="T44" fmla="*/ 382 w 304"/>
                <a:gd name="T45" fmla="*/ 293 h 382"/>
                <a:gd name="T46" fmla="*/ 397 w 304"/>
                <a:gd name="T47" fmla="*/ 307 h 382"/>
                <a:gd name="T48" fmla="*/ 389 w 304"/>
                <a:gd name="T49" fmla="*/ 358 h 382"/>
                <a:gd name="T50" fmla="*/ 194 w 304"/>
                <a:gd name="T51" fmla="*/ 382 h 382"/>
                <a:gd name="T52" fmla="*/ 143 w 304"/>
                <a:gd name="T53" fmla="*/ 359 h 382"/>
                <a:gd name="T54" fmla="*/ 153 w 304"/>
                <a:gd name="T55" fmla="*/ 328 h 382"/>
                <a:gd name="T56" fmla="*/ 129 w 304"/>
                <a:gd name="T57" fmla="*/ 295 h 382"/>
                <a:gd name="T58" fmla="*/ 108 w 304"/>
                <a:gd name="T59" fmla="*/ 254 h 382"/>
                <a:gd name="T60" fmla="*/ 52 w 304"/>
                <a:gd name="T61" fmla="*/ 213 h 382"/>
                <a:gd name="T62" fmla="*/ 17 w 304"/>
                <a:gd name="T63" fmla="*/ 213 h 382"/>
                <a:gd name="T64" fmla="*/ 17 w 304"/>
                <a:gd name="T65" fmla="*/ 157 h 382"/>
                <a:gd name="T66" fmla="*/ 0 w 304"/>
                <a:gd name="T67" fmla="*/ 135 h 382"/>
                <a:gd name="T68" fmla="*/ 38 w 304"/>
                <a:gd name="T69" fmla="*/ 102 h 382"/>
                <a:gd name="T70" fmla="*/ 30 w 304"/>
                <a:gd name="T71" fmla="*/ 26 h 3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4"/>
                <a:gd name="T109" fmla="*/ 0 h 382"/>
                <a:gd name="T110" fmla="*/ 304 w 304"/>
                <a:gd name="T111" fmla="*/ 382 h 3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4" h="382">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grpFill/>
            <a:ln w="6350">
              <a:solidFill>
                <a:schemeClr val="bg1"/>
              </a:solidFill>
              <a:round/>
              <a:headEnd/>
              <a:tailEnd/>
            </a:ln>
          </p:spPr>
          <p:txBody>
            <a:bodyPr/>
            <a:lstStyle/>
            <a:p>
              <a:pPr>
                <a:defRPr/>
              </a:pPr>
              <a:endParaRPr lang="en-GB" dirty="0"/>
            </a:p>
          </p:txBody>
        </p:sp>
        <p:sp>
          <p:nvSpPr>
            <p:cNvPr id="11" name="Freeform 10">
              <a:extLst>
                <a:ext uri="{FF2B5EF4-FFF2-40B4-BE49-F238E27FC236}">
                  <a16:creationId xmlns:a16="http://schemas.microsoft.com/office/drawing/2014/main" id="{FEBA65BB-55DD-4ED4-8C9F-2A0782DC976B}"/>
                </a:ext>
              </a:extLst>
            </p:cNvPr>
            <p:cNvSpPr>
              <a:spLocks/>
            </p:cNvSpPr>
            <p:nvPr/>
          </p:nvSpPr>
          <p:spPr bwMode="auto">
            <a:xfrm>
              <a:off x="5627771" y="2331821"/>
              <a:ext cx="677559" cy="288925"/>
            </a:xfrm>
            <a:custGeom>
              <a:avLst/>
              <a:gdLst>
                <a:gd name="T0" fmla="*/ 0 w 327"/>
                <a:gd name="T1" fmla="*/ 84 h 152"/>
                <a:gd name="T2" fmla="*/ 101 w 327"/>
                <a:gd name="T3" fmla="*/ 0 h 152"/>
                <a:gd name="T4" fmla="*/ 84 w 327"/>
                <a:gd name="T5" fmla="*/ 34 h 152"/>
                <a:gd name="T6" fmla="*/ 98 w 327"/>
                <a:gd name="T7" fmla="*/ 45 h 152"/>
                <a:gd name="T8" fmla="*/ 129 w 327"/>
                <a:gd name="T9" fmla="*/ 31 h 152"/>
                <a:gd name="T10" fmla="*/ 198 w 327"/>
                <a:gd name="T11" fmla="*/ 52 h 152"/>
                <a:gd name="T12" fmla="*/ 229 w 327"/>
                <a:gd name="T13" fmla="*/ 34 h 152"/>
                <a:gd name="T14" fmla="*/ 325 w 327"/>
                <a:gd name="T15" fmla="*/ 25 h 152"/>
                <a:gd name="T16" fmla="*/ 342 w 327"/>
                <a:gd name="T17" fmla="*/ 46 h 152"/>
                <a:gd name="T18" fmla="*/ 377 w 327"/>
                <a:gd name="T19" fmla="*/ 41 h 152"/>
                <a:gd name="T20" fmla="*/ 451 w 327"/>
                <a:gd name="T21" fmla="*/ 64 h 152"/>
                <a:gd name="T22" fmla="*/ 454 w 327"/>
                <a:gd name="T23" fmla="*/ 80 h 152"/>
                <a:gd name="T24" fmla="*/ 376 w 327"/>
                <a:gd name="T25" fmla="*/ 94 h 152"/>
                <a:gd name="T26" fmla="*/ 355 w 327"/>
                <a:gd name="T27" fmla="*/ 84 h 152"/>
                <a:gd name="T28" fmla="*/ 315 w 327"/>
                <a:gd name="T29" fmla="*/ 87 h 152"/>
                <a:gd name="T30" fmla="*/ 270 w 327"/>
                <a:gd name="T31" fmla="*/ 108 h 152"/>
                <a:gd name="T32" fmla="*/ 248 w 327"/>
                <a:gd name="T33" fmla="*/ 109 h 152"/>
                <a:gd name="T34" fmla="*/ 230 w 327"/>
                <a:gd name="T35" fmla="*/ 94 h 152"/>
                <a:gd name="T36" fmla="*/ 206 w 327"/>
                <a:gd name="T37" fmla="*/ 151 h 152"/>
                <a:gd name="T38" fmla="*/ 177 w 327"/>
                <a:gd name="T39" fmla="*/ 152 h 152"/>
                <a:gd name="T40" fmla="*/ 164 w 327"/>
                <a:gd name="T41" fmla="*/ 129 h 152"/>
                <a:gd name="T42" fmla="*/ 102 w 327"/>
                <a:gd name="T43" fmla="*/ 119 h 152"/>
                <a:gd name="T44" fmla="*/ 75 w 327"/>
                <a:gd name="T45" fmla="*/ 102 h 152"/>
                <a:gd name="T46" fmla="*/ 26 w 327"/>
                <a:gd name="T47" fmla="*/ 108 h 152"/>
                <a:gd name="T48" fmla="*/ 0 w 327"/>
                <a:gd name="T49" fmla="*/ 84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7"/>
                <a:gd name="T76" fmla="*/ 0 h 152"/>
                <a:gd name="T77" fmla="*/ 327 w 327"/>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7" h="152">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grpFill/>
            <a:ln w="6350">
              <a:solidFill>
                <a:schemeClr val="bg1"/>
              </a:solidFill>
              <a:round/>
              <a:headEnd/>
              <a:tailEnd/>
            </a:ln>
          </p:spPr>
          <p:txBody>
            <a:bodyPr/>
            <a:lstStyle/>
            <a:p>
              <a:pPr>
                <a:defRPr/>
              </a:pPr>
              <a:endParaRPr lang="en-GB" dirty="0"/>
            </a:p>
          </p:txBody>
        </p:sp>
        <p:sp>
          <p:nvSpPr>
            <p:cNvPr id="12" name="Freeform 11">
              <a:extLst>
                <a:ext uri="{FF2B5EF4-FFF2-40B4-BE49-F238E27FC236}">
                  <a16:creationId xmlns:a16="http://schemas.microsoft.com/office/drawing/2014/main" id="{EEC6AF57-10DE-45E2-93F6-96E58BEBC118}"/>
                </a:ext>
              </a:extLst>
            </p:cNvPr>
            <p:cNvSpPr>
              <a:spLocks/>
            </p:cNvSpPr>
            <p:nvPr/>
          </p:nvSpPr>
          <p:spPr bwMode="auto">
            <a:xfrm>
              <a:off x="6096152" y="2536825"/>
              <a:ext cx="481514" cy="649288"/>
            </a:xfrm>
            <a:custGeom>
              <a:avLst/>
              <a:gdLst>
                <a:gd name="T0" fmla="*/ 81 w 234"/>
                <a:gd name="T1" fmla="*/ 14 h 341"/>
                <a:gd name="T2" fmla="*/ 91 w 234"/>
                <a:gd name="T3" fmla="*/ 35 h 341"/>
                <a:gd name="T4" fmla="*/ 69 w 234"/>
                <a:gd name="T5" fmla="*/ 48 h 341"/>
                <a:gd name="T6" fmla="*/ 68 w 234"/>
                <a:gd name="T7" fmla="*/ 102 h 341"/>
                <a:gd name="T8" fmla="*/ 56 w 234"/>
                <a:gd name="T9" fmla="*/ 67 h 341"/>
                <a:gd name="T10" fmla="*/ 11 w 234"/>
                <a:gd name="T11" fmla="*/ 101 h 341"/>
                <a:gd name="T12" fmla="*/ 0 w 234"/>
                <a:gd name="T13" fmla="*/ 199 h 341"/>
                <a:gd name="T14" fmla="*/ 29 w 234"/>
                <a:gd name="T15" fmla="*/ 247 h 341"/>
                <a:gd name="T16" fmla="*/ 32 w 234"/>
                <a:gd name="T17" fmla="*/ 272 h 341"/>
                <a:gd name="T18" fmla="*/ 34 w 234"/>
                <a:gd name="T19" fmla="*/ 292 h 341"/>
                <a:gd name="T20" fmla="*/ 32 w 234"/>
                <a:gd name="T21" fmla="*/ 309 h 341"/>
                <a:gd name="T22" fmla="*/ 27 w 234"/>
                <a:gd name="T23" fmla="*/ 341 h 341"/>
                <a:gd name="T24" fmla="*/ 152 w 234"/>
                <a:gd name="T25" fmla="*/ 335 h 341"/>
                <a:gd name="T26" fmla="*/ 318 w 234"/>
                <a:gd name="T27" fmla="*/ 323 h 341"/>
                <a:gd name="T28" fmla="*/ 289 w 234"/>
                <a:gd name="T29" fmla="*/ 316 h 341"/>
                <a:gd name="T30" fmla="*/ 271 w 234"/>
                <a:gd name="T31" fmla="*/ 299 h 341"/>
                <a:gd name="T32" fmla="*/ 297 w 234"/>
                <a:gd name="T33" fmla="*/ 283 h 341"/>
                <a:gd name="T34" fmla="*/ 297 w 234"/>
                <a:gd name="T35" fmla="*/ 265 h 341"/>
                <a:gd name="T36" fmla="*/ 284 w 234"/>
                <a:gd name="T37" fmla="*/ 248 h 341"/>
                <a:gd name="T38" fmla="*/ 297 w 234"/>
                <a:gd name="T39" fmla="*/ 236 h 341"/>
                <a:gd name="T40" fmla="*/ 320 w 234"/>
                <a:gd name="T41" fmla="*/ 238 h 341"/>
                <a:gd name="T42" fmla="*/ 315 w 234"/>
                <a:gd name="T43" fmla="*/ 191 h 341"/>
                <a:gd name="T44" fmla="*/ 308 w 234"/>
                <a:gd name="T45" fmla="*/ 162 h 341"/>
                <a:gd name="T46" fmla="*/ 296 w 234"/>
                <a:gd name="T47" fmla="*/ 145 h 341"/>
                <a:gd name="T48" fmla="*/ 282 w 234"/>
                <a:gd name="T49" fmla="*/ 134 h 341"/>
                <a:gd name="T50" fmla="*/ 262 w 234"/>
                <a:gd name="T51" fmla="*/ 131 h 341"/>
                <a:gd name="T52" fmla="*/ 242 w 234"/>
                <a:gd name="T53" fmla="*/ 131 h 341"/>
                <a:gd name="T54" fmla="*/ 219 w 234"/>
                <a:gd name="T55" fmla="*/ 153 h 341"/>
                <a:gd name="T56" fmla="*/ 207 w 234"/>
                <a:gd name="T57" fmla="*/ 160 h 341"/>
                <a:gd name="T58" fmla="*/ 199 w 234"/>
                <a:gd name="T59" fmla="*/ 162 h 341"/>
                <a:gd name="T60" fmla="*/ 187 w 234"/>
                <a:gd name="T61" fmla="*/ 159 h 341"/>
                <a:gd name="T62" fmla="*/ 185 w 234"/>
                <a:gd name="T63" fmla="*/ 148 h 341"/>
                <a:gd name="T64" fmla="*/ 187 w 234"/>
                <a:gd name="T65" fmla="*/ 141 h 341"/>
                <a:gd name="T66" fmla="*/ 198 w 234"/>
                <a:gd name="T67" fmla="*/ 134 h 341"/>
                <a:gd name="T68" fmla="*/ 205 w 234"/>
                <a:gd name="T69" fmla="*/ 131 h 341"/>
                <a:gd name="T70" fmla="*/ 215 w 234"/>
                <a:gd name="T71" fmla="*/ 129 h 341"/>
                <a:gd name="T72" fmla="*/ 215 w 234"/>
                <a:gd name="T73" fmla="*/ 117 h 341"/>
                <a:gd name="T74" fmla="*/ 239 w 234"/>
                <a:gd name="T75" fmla="*/ 102 h 341"/>
                <a:gd name="T76" fmla="*/ 215 w 234"/>
                <a:gd name="T77" fmla="*/ 58 h 341"/>
                <a:gd name="T78" fmla="*/ 215 w 234"/>
                <a:gd name="T79" fmla="*/ 37 h 341"/>
                <a:gd name="T80" fmla="*/ 174 w 234"/>
                <a:gd name="T81" fmla="*/ 28 h 341"/>
                <a:gd name="T82" fmla="*/ 116 w 234"/>
                <a:gd name="T83" fmla="*/ 0 h 341"/>
                <a:gd name="T84" fmla="*/ 81 w 234"/>
                <a:gd name="T85" fmla="*/ 14 h 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4"/>
                <a:gd name="T130" fmla="*/ 0 h 341"/>
                <a:gd name="T131" fmla="*/ 234 w 234"/>
                <a:gd name="T132" fmla="*/ 341 h 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4" h="341">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grpFill/>
            <a:ln w="6350">
              <a:solidFill>
                <a:schemeClr val="bg1"/>
              </a:solidFill>
              <a:round/>
              <a:headEnd/>
              <a:tailEnd/>
            </a:ln>
          </p:spPr>
          <p:txBody>
            <a:bodyPr/>
            <a:lstStyle/>
            <a:p>
              <a:pPr>
                <a:defRPr/>
              </a:pPr>
              <a:endParaRPr lang="en-GB" dirty="0"/>
            </a:p>
          </p:txBody>
        </p:sp>
        <p:sp>
          <p:nvSpPr>
            <p:cNvPr id="13" name="Freeform 12">
              <a:extLst>
                <a:ext uri="{FF2B5EF4-FFF2-40B4-BE49-F238E27FC236}">
                  <a16:creationId xmlns:a16="http://schemas.microsoft.com/office/drawing/2014/main" id="{6D1C84AE-24BC-40D8-943C-247D8B7BC727}"/>
                </a:ext>
              </a:extLst>
            </p:cNvPr>
            <p:cNvSpPr>
              <a:spLocks/>
            </p:cNvSpPr>
            <p:nvPr/>
          </p:nvSpPr>
          <p:spPr bwMode="auto">
            <a:xfrm>
              <a:off x="6710082" y="4090988"/>
              <a:ext cx="619090" cy="485775"/>
            </a:xfrm>
            <a:custGeom>
              <a:avLst/>
              <a:gdLst>
                <a:gd name="T0" fmla="*/ 15 w 300"/>
                <a:gd name="T1" fmla="*/ 46 h 255"/>
                <a:gd name="T2" fmla="*/ 48 w 300"/>
                <a:gd name="T3" fmla="*/ 21 h 255"/>
                <a:gd name="T4" fmla="*/ 171 w 300"/>
                <a:gd name="T5" fmla="*/ 0 h 255"/>
                <a:gd name="T6" fmla="*/ 210 w 300"/>
                <a:gd name="T7" fmla="*/ 14 h 255"/>
                <a:gd name="T8" fmla="*/ 288 w 300"/>
                <a:gd name="T9" fmla="*/ 4 h 255"/>
                <a:gd name="T10" fmla="*/ 353 w 300"/>
                <a:gd name="T11" fmla="*/ 40 h 255"/>
                <a:gd name="T12" fmla="*/ 413 w 300"/>
                <a:gd name="T13" fmla="*/ 68 h 255"/>
                <a:gd name="T14" fmla="*/ 380 w 300"/>
                <a:gd name="T15" fmla="*/ 145 h 255"/>
                <a:gd name="T16" fmla="*/ 331 w 300"/>
                <a:gd name="T17" fmla="*/ 183 h 255"/>
                <a:gd name="T18" fmla="*/ 276 w 300"/>
                <a:gd name="T19" fmla="*/ 195 h 255"/>
                <a:gd name="T20" fmla="*/ 286 w 300"/>
                <a:gd name="T21" fmla="*/ 226 h 255"/>
                <a:gd name="T22" fmla="*/ 253 w 300"/>
                <a:gd name="T23" fmla="*/ 255 h 255"/>
                <a:gd name="T24" fmla="*/ 192 w 300"/>
                <a:gd name="T25" fmla="*/ 183 h 255"/>
                <a:gd name="T26" fmla="*/ 28 w 300"/>
                <a:gd name="T27" fmla="*/ 68 h 255"/>
                <a:gd name="T28" fmla="*/ 0 w 300"/>
                <a:gd name="T29" fmla="*/ 68 h 255"/>
                <a:gd name="T30" fmla="*/ 15 w 300"/>
                <a:gd name="T31" fmla="*/ 46 h 2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0"/>
                <a:gd name="T49" fmla="*/ 0 h 255"/>
                <a:gd name="T50" fmla="*/ 300 w 300"/>
                <a:gd name="T51" fmla="*/ 255 h 25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0" h="255">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grpFill/>
            <a:ln w="6350">
              <a:solidFill>
                <a:schemeClr val="bg1"/>
              </a:solidFill>
              <a:round/>
              <a:headEnd/>
              <a:tailEnd/>
            </a:ln>
          </p:spPr>
          <p:txBody>
            <a:bodyPr/>
            <a:lstStyle/>
            <a:p>
              <a:pPr>
                <a:defRPr/>
              </a:pPr>
              <a:endParaRPr lang="en-GB" dirty="0"/>
            </a:p>
          </p:txBody>
        </p:sp>
        <p:sp>
          <p:nvSpPr>
            <p:cNvPr id="16" name="Freeform 13">
              <a:extLst>
                <a:ext uri="{FF2B5EF4-FFF2-40B4-BE49-F238E27FC236}">
                  <a16:creationId xmlns:a16="http://schemas.microsoft.com/office/drawing/2014/main" id="{96F28FED-D84E-4D4D-AB3C-7056FFD95662}"/>
                </a:ext>
              </a:extLst>
            </p:cNvPr>
            <p:cNvSpPr>
              <a:spLocks/>
            </p:cNvSpPr>
            <p:nvPr/>
          </p:nvSpPr>
          <p:spPr bwMode="auto">
            <a:xfrm>
              <a:off x="6630976" y="3375025"/>
              <a:ext cx="932074" cy="576263"/>
            </a:xfrm>
            <a:custGeom>
              <a:avLst/>
              <a:gdLst>
                <a:gd name="T0" fmla="*/ 102 w 452"/>
                <a:gd name="T1" fmla="*/ 211 h 302"/>
                <a:gd name="T2" fmla="*/ 83 w 452"/>
                <a:gd name="T3" fmla="*/ 242 h 302"/>
                <a:gd name="T4" fmla="*/ 57 w 452"/>
                <a:gd name="T5" fmla="*/ 250 h 302"/>
                <a:gd name="T6" fmla="*/ 56 w 452"/>
                <a:gd name="T7" fmla="*/ 270 h 302"/>
                <a:gd name="T8" fmla="*/ 2 w 452"/>
                <a:gd name="T9" fmla="*/ 286 h 302"/>
                <a:gd name="T10" fmla="*/ 0 w 452"/>
                <a:gd name="T11" fmla="*/ 302 h 302"/>
                <a:gd name="T12" fmla="*/ 146 w 452"/>
                <a:gd name="T13" fmla="*/ 282 h 302"/>
                <a:gd name="T14" fmla="*/ 414 w 452"/>
                <a:gd name="T15" fmla="*/ 238 h 302"/>
                <a:gd name="T16" fmla="*/ 619 w 452"/>
                <a:gd name="T17" fmla="*/ 200 h 302"/>
                <a:gd name="T18" fmla="*/ 619 w 452"/>
                <a:gd name="T19" fmla="*/ 169 h 302"/>
                <a:gd name="T20" fmla="*/ 597 w 452"/>
                <a:gd name="T21" fmla="*/ 160 h 302"/>
                <a:gd name="T22" fmla="*/ 578 w 452"/>
                <a:gd name="T23" fmla="*/ 175 h 302"/>
                <a:gd name="T24" fmla="*/ 568 w 452"/>
                <a:gd name="T25" fmla="*/ 134 h 302"/>
                <a:gd name="T26" fmla="*/ 578 w 452"/>
                <a:gd name="T27" fmla="*/ 97 h 302"/>
                <a:gd name="T28" fmla="*/ 501 w 452"/>
                <a:gd name="T29" fmla="*/ 70 h 302"/>
                <a:gd name="T30" fmla="*/ 449 w 452"/>
                <a:gd name="T31" fmla="*/ 77 h 302"/>
                <a:gd name="T32" fmla="*/ 448 w 452"/>
                <a:gd name="T33" fmla="*/ 21 h 302"/>
                <a:gd name="T34" fmla="*/ 396 w 452"/>
                <a:gd name="T35" fmla="*/ 0 h 302"/>
                <a:gd name="T36" fmla="*/ 354 w 452"/>
                <a:gd name="T37" fmla="*/ 13 h 302"/>
                <a:gd name="T38" fmla="*/ 326 w 452"/>
                <a:gd name="T39" fmla="*/ 66 h 302"/>
                <a:gd name="T40" fmla="*/ 278 w 452"/>
                <a:gd name="T41" fmla="*/ 87 h 302"/>
                <a:gd name="T42" fmla="*/ 259 w 452"/>
                <a:gd name="T43" fmla="*/ 170 h 302"/>
                <a:gd name="T44" fmla="*/ 182 w 452"/>
                <a:gd name="T45" fmla="*/ 211 h 302"/>
                <a:gd name="T46" fmla="*/ 118 w 452"/>
                <a:gd name="T47" fmla="*/ 228 h 302"/>
                <a:gd name="T48" fmla="*/ 102 w 452"/>
                <a:gd name="T49" fmla="*/ 211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2"/>
                <a:gd name="T76" fmla="*/ 0 h 302"/>
                <a:gd name="T77" fmla="*/ 452 w 452"/>
                <a:gd name="T78" fmla="*/ 302 h 3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2" h="30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grpFill/>
            <a:ln w="6350">
              <a:solidFill>
                <a:schemeClr val="bg1"/>
              </a:solidFill>
              <a:round/>
              <a:headEnd/>
              <a:tailEnd/>
            </a:ln>
          </p:spPr>
          <p:txBody>
            <a:bodyPr/>
            <a:lstStyle/>
            <a:p>
              <a:pPr>
                <a:defRPr/>
              </a:pPr>
              <a:endParaRPr lang="en-GB" dirty="0"/>
            </a:p>
          </p:txBody>
        </p:sp>
        <p:sp>
          <p:nvSpPr>
            <p:cNvPr id="17" name="Freeform 14">
              <a:extLst>
                <a:ext uri="{FF2B5EF4-FFF2-40B4-BE49-F238E27FC236}">
                  <a16:creationId xmlns:a16="http://schemas.microsoft.com/office/drawing/2014/main" id="{B8C44A6C-1F62-4550-9028-E5B9F11F074D}"/>
                </a:ext>
              </a:extLst>
            </p:cNvPr>
            <p:cNvSpPr>
              <a:spLocks/>
            </p:cNvSpPr>
            <p:nvPr/>
          </p:nvSpPr>
          <p:spPr bwMode="auto">
            <a:xfrm>
              <a:off x="6813264" y="2908300"/>
              <a:ext cx="715393" cy="466725"/>
            </a:xfrm>
            <a:custGeom>
              <a:avLst/>
              <a:gdLst>
                <a:gd name="T0" fmla="*/ 44 w 347"/>
                <a:gd name="T1" fmla="*/ 36 h 245"/>
                <a:gd name="T2" fmla="*/ 0 w 347"/>
                <a:gd name="T3" fmla="*/ 68 h 245"/>
                <a:gd name="T4" fmla="*/ 26 w 347"/>
                <a:gd name="T5" fmla="*/ 187 h 245"/>
                <a:gd name="T6" fmla="*/ 44 w 347"/>
                <a:gd name="T7" fmla="*/ 245 h 245"/>
                <a:gd name="T8" fmla="*/ 126 w 347"/>
                <a:gd name="T9" fmla="*/ 240 h 245"/>
                <a:gd name="T10" fmla="*/ 427 w 347"/>
                <a:gd name="T11" fmla="*/ 195 h 245"/>
                <a:gd name="T12" fmla="*/ 448 w 347"/>
                <a:gd name="T13" fmla="*/ 188 h 245"/>
                <a:gd name="T14" fmla="*/ 478 w 347"/>
                <a:gd name="T15" fmla="*/ 133 h 245"/>
                <a:gd name="T16" fmla="*/ 432 w 347"/>
                <a:gd name="T17" fmla="*/ 103 h 245"/>
                <a:gd name="T18" fmla="*/ 458 w 347"/>
                <a:gd name="T19" fmla="*/ 32 h 245"/>
                <a:gd name="T20" fmla="*/ 424 w 347"/>
                <a:gd name="T21" fmla="*/ 25 h 245"/>
                <a:gd name="T22" fmla="*/ 424 w 347"/>
                <a:gd name="T23" fmla="*/ 7 h 245"/>
                <a:gd name="T24" fmla="*/ 409 w 347"/>
                <a:gd name="T25" fmla="*/ 0 h 245"/>
                <a:gd name="T26" fmla="*/ 59 w 347"/>
                <a:gd name="T27" fmla="*/ 51 h 245"/>
                <a:gd name="T28" fmla="*/ 44 w 347"/>
                <a:gd name="T29" fmla="*/ 36 h 2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245"/>
                <a:gd name="T47" fmla="*/ 347 w 347"/>
                <a:gd name="T48" fmla="*/ 245 h 2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245">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grpFill/>
            <a:ln w="6350">
              <a:solidFill>
                <a:schemeClr val="bg1"/>
              </a:solidFill>
              <a:round/>
              <a:headEnd/>
              <a:tailEnd/>
            </a:ln>
          </p:spPr>
          <p:txBody>
            <a:bodyPr/>
            <a:lstStyle/>
            <a:p>
              <a:pPr>
                <a:defRPr/>
              </a:pPr>
              <a:endParaRPr lang="en-GB" dirty="0"/>
            </a:p>
          </p:txBody>
        </p:sp>
        <p:sp>
          <p:nvSpPr>
            <p:cNvPr id="18" name="Freeform 15">
              <a:extLst>
                <a:ext uri="{FF2B5EF4-FFF2-40B4-BE49-F238E27FC236}">
                  <a16:creationId xmlns:a16="http://schemas.microsoft.com/office/drawing/2014/main" id="{E3FC2059-5256-44A0-880D-9ADE32851176}"/>
                </a:ext>
              </a:extLst>
            </p:cNvPr>
            <p:cNvSpPr>
              <a:spLocks/>
            </p:cNvSpPr>
            <p:nvPr/>
          </p:nvSpPr>
          <p:spPr bwMode="auto">
            <a:xfrm>
              <a:off x="6990393" y="3279775"/>
              <a:ext cx="608772" cy="249238"/>
            </a:xfrm>
            <a:custGeom>
              <a:avLst/>
              <a:gdLst>
                <a:gd name="T0" fmla="*/ 0 w 295"/>
                <a:gd name="T1" fmla="*/ 45 h 131"/>
                <a:gd name="T2" fmla="*/ 305 w 295"/>
                <a:gd name="T3" fmla="*/ 0 h 131"/>
                <a:gd name="T4" fmla="*/ 356 w 295"/>
                <a:gd name="T5" fmla="*/ 90 h 131"/>
                <a:gd name="T6" fmla="*/ 407 w 295"/>
                <a:gd name="T7" fmla="*/ 80 h 131"/>
                <a:gd name="T8" fmla="*/ 408 w 295"/>
                <a:gd name="T9" fmla="*/ 125 h 131"/>
                <a:gd name="T10" fmla="*/ 364 w 295"/>
                <a:gd name="T11" fmla="*/ 131 h 131"/>
                <a:gd name="T12" fmla="*/ 329 w 295"/>
                <a:gd name="T13" fmla="*/ 102 h 131"/>
                <a:gd name="T14" fmla="*/ 305 w 295"/>
                <a:gd name="T15" fmla="*/ 66 h 131"/>
                <a:gd name="T16" fmla="*/ 299 w 295"/>
                <a:gd name="T17" fmla="*/ 17 h 131"/>
                <a:gd name="T18" fmla="*/ 281 w 295"/>
                <a:gd name="T19" fmla="*/ 42 h 131"/>
                <a:gd name="T20" fmla="*/ 304 w 295"/>
                <a:gd name="T21" fmla="*/ 116 h 131"/>
                <a:gd name="T22" fmla="*/ 213 w 295"/>
                <a:gd name="T23" fmla="*/ 126 h 131"/>
                <a:gd name="T24" fmla="*/ 210 w 295"/>
                <a:gd name="T25" fmla="*/ 72 h 131"/>
                <a:gd name="T26" fmla="*/ 154 w 295"/>
                <a:gd name="T27" fmla="*/ 49 h 131"/>
                <a:gd name="T28" fmla="*/ 110 w 295"/>
                <a:gd name="T29" fmla="*/ 43 h 131"/>
                <a:gd name="T30" fmla="*/ 12 w 295"/>
                <a:gd name="T31" fmla="*/ 80 h 131"/>
                <a:gd name="T32" fmla="*/ 0 w 295"/>
                <a:gd name="T33" fmla="*/ 45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5"/>
                <a:gd name="T52" fmla="*/ 0 h 131"/>
                <a:gd name="T53" fmla="*/ 295 w 295"/>
                <a:gd name="T54" fmla="*/ 131 h 1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5" h="131">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grpFill/>
            <a:ln w="6350">
              <a:solidFill>
                <a:schemeClr val="bg1"/>
              </a:solidFill>
              <a:round/>
              <a:headEnd/>
              <a:tailEnd/>
            </a:ln>
          </p:spPr>
          <p:txBody>
            <a:bodyPr/>
            <a:lstStyle/>
            <a:p>
              <a:pPr>
                <a:defRPr/>
              </a:pPr>
              <a:endParaRPr lang="en-GB" dirty="0"/>
            </a:p>
          </p:txBody>
        </p:sp>
        <p:sp>
          <p:nvSpPr>
            <p:cNvPr id="19" name="Freeform 16">
              <a:extLst>
                <a:ext uri="{FF2B5EF4-FFF2-40B4-BE49-F238E27FC236}">
                  <a16:creationId xmlns:a16="http://schemas.microsoft.com/office/drawing/2014/main" id="{D9AC98BC-DB17-448E-824D-D0C685C50F03}"/>
                </a:ext>
              </a:extLst>
            </p:cNvPr>
            <p:cNvSpPr>
              <a:spLocks/>
            </p:cNvSpPr>
            <p:nvPr/>
          </p:nvSpPr>
          <p:spPr bwMode="auto">
            <a:xfrm>
              <a:off x="2912997" y="2052638"/>
              <a:ext cx="1251937" cy="776287"/>
            </a:xfrm>
            <a:custGeom>
              <a:avLst/>
              <a:gdLst>
                <a:gd name="T0" fmla="*/ 14 w 607"/>
                <a:gd name="T1" fmla="*/ 0 h 407"/>
                <a:gd name="T2" fmla="*/ 179 w 607"/>
                <a:gd name="T3" fmla="*/ 17 h 407"/>
                <a:gd name="T4" fmla="*/ 278 w 607"/>
                <a:gd name="T5" fmla="*/ 27 h 407"/>
                <a:gd name="T6" fmla="*/ 407 w 607"/>
                <a:gd name="T7" fmla="*/ 38 h 407"/>
                <a:gd name="T8" fmla="*/ 527 w 607"/>
                <a:gd name="T9" fmla="*/ 47 h 407"/>
                <a:gd name="T10" fmla="*/ 736 w 607"/>
                <a:gd name="T11" fmla="*/ 59 h 407"/>
                <a:gd name="T12" fmla="*/ 833 w 607"/>
                <a:gd name="T13" fmla="*/ 65 h 407"/>
                <a:gd name="T14" fmla="*/ 830 w 607"/>
                <a:gd name="T15" fmla="*/ 396 h 407"/>
                <a:gd name="T16" fmla="*/ 319 w 607"/>
                <a:gd name="T17" fmla="*/ 362 h 407"/>
                <a:gd name="T18" fmla="*/ 311 w 607"/>
                <a:gd name="T19" fmla="*/ 407 h 407"/>
                <a:gd name="T20" fmla="*/ 289 w 607"/>
                <a:gd name="T21" fmla="*/ 386 h 407"/>
                <a:gd name="T22" fmla="*/ 245 w 607"/>
                <a:gd name="T23" fmla="*/ 389 h 407"/>
                <a:gd name="T24" fmla="*/ 175 w 607"/>
                <a:gd name="T25" fmla="*/ 398 h 407"/>
                <a:gd name="T26" fmla="*/ 166 w 607"/>
                <a:gd name="T27" fmla="*/ 340 h 407"/>
                <a:gd name="T28" fmla="*/ 86 w 607"/>
                <a:gd name="T29" fmla="*/ 294 h 407"/>
                <a:gd name="T30" fmla="*/ 96 w 607"/>
                <a:gd name="T31" fmla="*/ 251 h 407"/>
                <a:gd name="T32" fmla="*/ 104 w 607"/>
                <a:gd name="T33" fmla="*/ 215 h 407"/>
                <a:gd name="T34" fmla="*/ 0 w 607"/>
                <a:gd name="T35" fmla="*/ 101 h 407"/>
                <a:gd name="T36" fmla="*/ 14 w 607"/>
                <a:gd name="T37" fmla="*/ 0 h 4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407"/>
                <a:gd name="T59" fmla="*/ 607 w 607"/>
                <a:gd name="T60" fmla="*/ 407 h 4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4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grpFill/>
            <a:ln w="6350">
              <a:solidFill>
                <a:schemeClr val="bg1"/>
              </a:solidFill>
              <a:round/>
              <a:headEnd/>
              <a:tailEnd/>
            </a:ln>
          </p:spPr>
          <p:txBody>
            <a:bodyPr/>
            <a:lstStyle/>
            <a:p>
              <a:pPr>
                <a:defRPr/>
              </a:pPr>
              <a:endParaRPr lang="en-GB" dirty="0"/>
            </a:p>
          </p:txBody>
        </p:sp>
        <p:sp>
          <p:nvSpPr>
            <p:cNvPr id="20" name="Freeform 17">
              <a:extLst>
                <a:ext uri="{FF2B5EF4-FFF2-40B4-BE49-F238E27FC236}">
                  <a16:creationId xmlns:a16="http://schemas.microsoft.com/office/drawing/2014/main" id="{C26F7E2F-8201-485E-AF54-CA8250984850}"/>
                </a:ext>
              </a:extLst>
            </p:cNvPr>
            <p:cNvSpPr>
              <a:spLocks/>
            </p:cNvSpPr>
            <p:nvPr/>
          </p:nvSpPr>
          <p:spPr bwMode="auto">
            <a:xfrm>
              <a:off x="5102169" y="3459163"/>
              <a:ext cx="832332" cy="679450"/>
            </a:xfrm>
            <a:custGeom>
              <a:avLst/>
              <a:gdLst>
                <a:gd name="T0" fmla="*/ 0 w 403"/>
                <a:gd name="T1" fmla="*/ 12 h 357"/>
                <a:gd name="T2" fmla="*/ 241 w 403"/>
                <a:gd name="T3" fmla="*/ 0 h 357"/>
                <a:gd name="T4" fmla="*/ 294 w 403"/>
                <a:gd name="T5" fmla="*/ 0 h 357"/>
                <a:gd name="T6" fmla="*/ 331 w 403"/>
                <a:gd name="T7" fmla="*/ 11 h 357"/>
                <a:gd name="T8" fmla="*/ 312 w 403"/>
                <a:gd name="T9" fmla="*/ 42 h 357"/>
                <a:gd name="T10" fmla="*/ 382 w 403"/>
                <a:gd name="T11" fmla="*/ 92 h 357"/>
                <a:gd name="T12" fmla="*/ 404 w 403"/>
                <a:gd name="T13" fmla="*/ 135 h 357"/>
                <a:gd name="T14" fmla="*/ 446 w 403"/>
                <a:gd name="T15" fmla="*/ 124 h 357"/>
                <a:gd name="T16" fmla="*/ 445 w 403"/>
                <a:gd name="T17" fmla="*/ 184 h 357"/>
                <a:gd name="T18" fmla="*/ 486 w 403"/>
                <a:gd name="T19" fmla="*/ 202 h 357"/>
                <a:gd name="T20" fmla="*/ 505 w 403"/>
                <a:gd name="T21" fmla="*/ 254 h 357"/>
                <a:gd name="T22" fmla="*/ 537 w 403"/>
                <a:gd name="T23" fmla="*/ 259 h 357"/>
                <a:gd name="T24" fmla="*/ 553 w 403"/>
                <a:gd name="T25" fmla="*/ 281 h 357"/>
                <a:gd name="T26" fmla="*/ 515 w 403"/>
                <a:gd name="T27" fmla="*/ 312 h 357"/>
                <a:gd name="T28" fmla="*/ 503 w 403"/>
                <a:gd name="T29" fmla="*/ 347 h 357"/>
                <a:gd name="T30" fmla="*/ 449 w 403"/>
                <a:gd name="T31" fmla="*/ 357 h 357"/>
                <a:gd name="T32" fmla="*/ 463 w 403"/>
                <a:gd name="T33" fmla="*/ 318 h 357"/>
                <a:gd name="T34" fmla="*/ 256 w 403"/>
                <a:gd name="T35" fmla="*/ 332 h 357"/>
                <a:gd name="T36" fmla="*/ 108 w 403"/>
                <a:gd name="T37" fmla="*/ 346 h 357"/>
                <a:gd name="T38" fmla="*/ 98 w 403"/>
                <a:gd name="T39" fmla="*/ 309 h 357"/>
                <a:gd name="T40" fmla="*/ 89 w 403"/>
                <a:gd name="T41" fmla="*/ 194 h 357"/>
                <a:gd name="T42" fmla="*/ 88 w 403"/>
                <a:gd name="T43" fmla="*/ 132 h 357"/>
                <a:gd name="T44" fmla="*/ 38 w 403"/>
                <a:gd name="T45" fmla="*/ 104 h 357"/>
                <a:gd name="T46" fmla="*/ 56 w 403"/>
                <a:gd name="T47" fmla="*/ 78 h 357"/>
                <a:gd name="T48" fmla="*/ 31 w 403"/>
                <a:gd name="T49" fmla="*/ 64 h 357"/>
                <a:gd name="T50" fmla="*/ 0 w 403"/>
                <a:gd name="T51" fmla="*/ 12 h 3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
                <a:gd name="T79" fmla="*/ 0 h 357"/>
                <a:gd name="T80" fmla="*/ 403 w 403"/>
                <a:gd name="T81" fmla="*/ 357 h 3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 h="357">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grpFill/>
            <a:ln w="6350">
              <a:solidFill>
                <a:schemeClr val="bg1"/>
              </a:solidFill>
              <a:round/>
              <a:headEnd/>
              <a:tailEnd/>
            </a:ln>
          </p:spPr>
          <p:txBody>
            <a:bodyPr/>
            <a:lstStyle/>
            <a:p>
              <a:pPr>
                <a:defRPr/>
              </a:pPr>
              <a:endParaRPr lang="en-GB" dirty="0"/>
            </a:p>
          </p:txBody>
        </p:sp>
        <p:sp>
          <p:nvSpPr>
            <p:cNvPr id="21" name="Freeform 18">
              <a:extLst>
                <a:ext uri="{FF2B5EF4-FFF2-40B4-BE49-F238E27FC236}">
                  <a16:creationId xmlns:a16="http://schemas.microsoft.com/office/drawing/2014/main" id="{2592AE8A-2EAB-47A4-831E-C5585002B6B3}"/>
                </a:ext>
              </a:extLst>
            </p:cNvPr>
            <p:cNvSpPr>
              <a:spLocks/>
            </p:cNvSpPr>
            <p:nvPr/>
          </p:nvSpPr>
          <p:spPr bwMode="auto">
            <a:xfrm>
              <a:off x="6013606" y="3173413"/>
              <a:ext cx="405848" cy="663575"/>
            </a:xfrm>
            <a:custGeom>
              <a:avLst/>
              <a:gdLst>
                <a:gd name="T0" fmla="*/ 0 w 197"/>
                <a:gd name="T1" fmla="*/ 25 h 348"/>
                <a:gd name="T2" fmla="*/ 31 w 197"/>
                <a:gd name="T3" fmla="*/ 38 h 348"/>
                <a:gd name="T4" fmla="*/ 62 w 197"/>
                <a:gd name="T5" fmla="*/ 35 h 348"/>
                <a:gd name="T6" fmla="*/ 72 w 197"/>
                <a:gd name="T7" fmla="*/ 28 h 348"/>
                <a:gd name="T8" fmla="*/ 80 w 197"/>
                <a:gd name="T9" fmla="*/ 7 h 348"/>
                <a:gd name="T10" fmla="*/ 208 w 197"/>
                <a:gd name="T11" fmla="*/ 0 h 348"/>
                <a:gd name="T12" fmla="*/ 269 w 197"/>
                <a:gd name="T13" fmla="*/ 246 h 348"/>
                <a:gd name="T14" fmla="*/ 265 w 197"/>
                <a:gd name="T15" fmla="*/ 243 h 348"/>
                <a:gd name="T16" fmla="*/ 219 w 197"/>
                <a:gd name="T17" fmla="*/ 257 h 348"/>
                <a:gd name="T18" fmla="*/ 188 w 197"/>
                <a:gd name="T19" fmla="*/ 323 h 348"/>
                <a:gd name="T20" fmla="*/ 142 w 197"/>
                <a:gd name="T21" fmla="*/ 314 h 348"/>
                <a:gd name="T22" fmla="*/ 89 w 197"/>
                <a:gd name="T23" fmla="*/ 339 h 348"/>
                <a:gd name="T24" fmla="*/ 17 w 197"/>
                <a:gd name="T25" fmla="*/ 348 h 348"/>
                <a:gd name="T26" fmla="*/ 49 w 197"/>
                <a:gd name="T27" fmla="*/ 283 h 348"/>
                <a:gd name="T28" fmla="*/ 35 w 197"/>
                <a:gd name="T29" fmla="*/ 247 h 348"/>
                <a:gd name="T30" fmla="*/ 0 w 197"/>
                <a:gd name="T31" fmla="*/ 25 h 3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348"/>
                <a:gd name="T50" fmla="*/ 197 w 197"/>
                <a:gd name="T51" fmla="*/ 348 h 3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348">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grpFill/>
            <a:ln w="6350">
              <a:solidFill>
                <a:schemeClr val="bg1"/>
              </a:solidFill>
              <a:round/>
              <a:headEnd/>
              <a:tailEnd/>
            </a:ln>
          </p:spPr>
          <p:txBody>
            <a:bodyPr/>
            <a:lstStyle/>
            <a:p>
              <a:pPr>
                <a:defRPr/>
              </a:pPr>
              <a:endParaRPr lang="en-GB" dirty="0"/>
            </a:p>
          </p:txBody>
        </p:sp>
        <p:sp>
          <p:nvSpPr>
            <p:cNvPr id="22" name="Freeform 19">
              <a:extLst>
                <a:ext uri="{FF2B5EF4-FFF2-40B4-BE49-F238E27FC236}">
                  <a16:creationId xmlns:a16="http://schemas.microsoft.com/office/drawing/2014/main" id="{31FE521B-E629-4AFE-A9F1-4F78699CB366}"/>
                </a:ext>
              </a:extLst>
            </p:cNvPr>
            <p:cNvSpPr>
              <a:spLocks/>
            </p:cNvSpPr>
            <p:nvPr/>
          </p:nvSpPr>
          <p:spPr bwMode="auto">
            <a:xfrm>
              <a:off x="6328310" y="3038475"/>
              <a:ext cx="522787" cy="598488"/>
            </a:xfrm>
            <a:custGeom>
              <a:avLst/>
              <a:gdLst>
                <a:gd name="T0" fmla="*/ 0 w 253"/>
                <a:gd name="T1" fmla="*/ 71 h 314"/>
                <a:gd name="T2" fmla="*/ 156 w 253"/>
                <a:gd name="T3" fmla="*/ 59 h 314"/>
                <a:gd name="T4" fmla="*/ 188 w 253"/>
                <a:gd name="T5" fmla="*/ 64 h 314"/>
                <a:gd name="T6" fmla="*/ 264 w 253"/>
                <a:gd name="T7" fmla="*/ 37 h 314"/>
                <a:gd name="T8" fmla="*/ 280 w 253"/>
                <a:gd name="T9" fmla="*/ 12 h 314"/>
                <a:gd name="T10" fmla="*/ 325 w 253"/>
                <a:gd name="T11" fmla="*/ 0 h 314"/>
                <a:gd name="T12" fmla="*/ 349 w 253"/>
                <a:gd name="T13" fmla="*/ 119 h 314"/>
                <a:gd name="T14" fmla="*/ 330 w 253"/>
                <a:gd name="T15" fmla="*/ 132 h 314"/>
                <a:gd name="T16" fmla="*/ 335 w 253"/>
                <a:gd name="T17" fmla="*/ 214 h 314"/>
                <a:gd name="T18" fmla="*/ 300 w 253"/>
                <a:gd name="T19" fmla="*/ 221 h 314"/>
                <a:gd name="T20" fmla="*/ 280 w 253"/>
                <a:gd name="T21" fmla="*/ 267 h 314"/>
                <a:gd name="T22" fmla="*/ 253 w 253"/>
                <a:gd name="T23" fmla="*/ 261 h 314"/>
                <a:gd name="T24" fmla="*/ 245 w 253"/>
                <a:gd name="T25" fmla="*/ 314 h 314"/>
                <a:gd name="T26" fmla="*/ 204 w 253"/>
                <a:gd name="T27" fmla="*/ 292 h 314"/>
                <a:gd name="T28" fmla="*/ 128 w 253"/>
                <a:gd name="T29" fmla="*/ 306 h 314"/>
                <a:gd name="T30" fmla="*/ 95 w 253"/>
                <a:gd name="T31" fmla="*/ 286 h 314"/>
                <a:gd name="T32" fmla="*/ 52 w 253"/>
                <a:gd name="T33" fmla="*/ 285 h 314"/>
                <a:gd name="T34" fmla="*/ 29 w 253"/>
                <a:gd name="T35" fmla="*/ 197 h 314"/>
                <a:gd name="T36" fmla="*/ 0 w 253"/>
                <a:gd name="T37" fmla="*/ 71 h 3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3"/>
                <a:gd name="T58" fmla="*/ 0 h 314"/>
                <a:gd name="T59" fmla="*/ 253 w 253"/>
                <a:gd name="T60" fmla="*/ 314 h 3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3" h="314">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grpFill/>
            <a:ln w="6350">
              <a:solidFill>
                <a:schemeClr val="bg1"/>
              </a:solidFill>
              <a:round/>
              <a:headEnd/>
              <a:tailEnd/>
            </a:ln>
          </p:spPr>
          <p:txBody>
            <a:bodyPr/>
            <a:lstStyle/>
            <a:p>
              <a:pPr>
                <a:defRPr/>
              </a:pPr>
              <a:endParaRPr lang="en-GB" dirty="0"/>
            </a:p>
          </p:txBody>
        </p:sp>
        <p:sp>
          <p:nvSpPr>
            <p:cNvPr id="23" name="Freeform 20">
              <a:extLst>
                <a:ext uri="{FF2B5EF4-FFF2-40B4-BE49-F238E27FC236}">
                  <a16:creationId xmlns:a16="http://schemas.microsoft.com/office/drawing/2014/main" id="{F8E20DED-C11D-4041-A3D4-11C887021566}"/>
                </a:ext>
              </a:extLst>
            </p:cNvPr>
            <p:cNvSpPr>
              <a:spLocks/>
            </p:cNvSpPr>
            <p:nvPr/>
          </p:nvSpPr>
          <p:spPr bwMode="auto">
            <a:xfrm>
              <a:off x="5865713" y="3579813"/>
              <a:ext cx="918317" cy="506412"/>
            </a:xfrm>
            <a:custGeom>
              <a:avLst/>
              <a:gdLst>
                <a:gd name="T0" fmla="*/ 0 w 445"/>
                <a:gd name="T1" fmla="*/ 266 h 266"/>
                <a:gd name="T2" fmla="*/ 149 w 445"/>
                <a:gd name="T3" fmla="*/ 249 h 266"/>
                <a:gd name="T4" fmla="*/ 149 w 445"/>
                <a:gd name="T5" fmla="*/ 237 h 266"/>
                <a:gd name="T6" fmla="*/ 509 w 445"/>
                <a:gd name="T7" fmla="*/ 199 h 266"/>
                <a:gd name="T8" fmla="*/ 516 w 445"/>
                <a:gd name="T9" fmla="*/ 179 h 266"/>
                <a:gd name="T10" fmla="*/ 566 w 445"/>
                <a:gd name="T11" fmla="*/ 163 h 266"/>
                <a:gd name="T12" fmla="*/ 575 w 445"/>
                <a:gd name="T13" fmla="*/ 142 h 266"/>
                <a:gd name="T14" fmla="*/ 596 w 445"/>
                <a:gd name="T15" fmla="*/ 135 h 266"/>
                <a:gd name="T16" fmla="*/ 612 w 445"/>
                <a:gd name="T17" fmla="*/ 103 h 266"/>
                <a:gd name="T18" fmla="*/ 563 w 445"/>
                <a:gd name="T19" fmla="*/ 72 h 266"/>
                <a:gd name="T20" fmla="*/ 555 w 445"/>
                <a:gd name="T21" fmla="*/ 29 h 266"/>
                <a:gd name="T22" fmla="*/ 516 w 445"/>
                <a:gd name="T23" fmla="*/ 8 h 266"/>
                <a:gd name="T24" fmla="*/ 434 w 445"/>
                <a:gd name="T25" fmla="*/ 20 h 266"/>
                <a:gd name="T26" fmla="*/ 398 w 445"/>
                <a:gd name="T27" fmla="*/ 1 h 266"/>
                <a:gd name="T28" fmla="*/ 363 w 445"/>
                <a:gd name="T29" fmla="*/ 0 h 266"/>
                <a:gd name="T30" fmla="*/ 368 w 445"/>
                <a:gd name="T31" fmla="*/ 29 h 266"/>
                <a:gd name="T32" fmla="*/ 320 w 445"/>
                <a:gd name="T33" fmla="*/ 44 h 266"/>
                <a:gd name="T34" fmla="*/ 286 w 445"/>
                <a:gd name="T35" fmla="*/ 110 h 266"/>
                <a:gd name="T36" fmla="*/ 242 w 445"/>
                <a:gd name="T37" fmla="*/ 100 h 266"/>
                <a:gd name="T38" fmla="*/ 186 w 445"/>
                <a:gd name="T39" fmla="*/ 124 h 266"/>
                <a:gd name="T40" fmla="*/ 117 w 445"/>
                <a:gd name="T41" fmla="*/ 134 h 266"/>
                <a:gd name="T42" fmla="*/ 117 w 445"/>
                <a:gd name="T43" fmla="*/ 171 h 266"/>
                <a:gd name="T44" fmla="*/ 82 w 445"/>
                <a:gd name="T45" fmla="*/ 170 h 266"/>
                <a:gd name="T46" fmla="*/ 83 w 445"/>
                <a:gd name="T47" fmla="*/ 203 h 266"/>
                <a:gd name="T48" fmla="*/ 48 w 445"/>
                <a:gd name="T49" fmla="*/ 190 h 266"/>
                <a:gd name="T50" fmla="*/ 28 w 445"/>
                <a:gd name="T51" fmla="*/ 196 h 266"/>
                <a:gd name="T52" fmla="*/ 45 w 445"/>
                <a:gd name="T53" fmla="*/ 218 h 266"/>
                <a:gd name="T54" fmla="*/ 5 w 445"/>
                <a:gd name="T55" fmla="*/ 248 h 266"/>
                <a:gd name="T56" fmla="*/ 0 w 445"/>
                <a:gd name="T57" fmla="*/ 266 h 2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5"/>
                <a:gd name="T88" fmla="*/ 0 h 266"/>
                <a:gd name="T89" fmla="*/ 445 w 445"/>
                <a:gd name="T90" fmla="*/ 266 h 2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5" h="266">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grpFill/>
            <a:ln w="6350">
              <a:solidFill>
                <a:schemeClr val="bg1"/>
              </a:solidFill>
              <a:round/>
              <a:headEnd/>
              <a:tailEnd/>
            </a:ln>
          </p:spPr>
          <p:txBody>
            <a:bodyPr/>
            <a:lstStyle/>
            <a:p>
              <a:pPr>
                <a:defRPr/>
              </a:pPr>
              <a:endParaRPr lang="en-GB" dirty="0"/>
            </a:p>
          </p:txBody>
        </p:sp>
        <p:sp>
          <p:nvSpPr>
            <p:cNvPr id="24" name="Freeform 21">
              <a:extLst>
                <a:ext uri="{FF2B5EF4-FFF2-40B4-BE49-F238E27FC236}">
                  <a16:creationId xmlns:a16="http://schemas.microsoft.com/office/drawing/2014/main" id="{B1D0E33C-E08E-430D-923C-D48AEBEC6FCC}"/>
                </a:ext>
              </a:extLst>
            </p:cNvPr>
            <p:cNvSpPr>
              <a:spLocks/>
            </p:cNvSpPr>
            <p:nvPr/>
          </p:nvSpPr>
          <p:spPr bwMode="auto">
            <a:xfrm>
              <a:off x="5802084" y="3905250"/>
              <a:ext cx="1059332" cy="384175"/>
            </a:xfrm>
            <a:custGeom>
              <a:avLst/>
              <a:gdLst>
                <a:gd name="T0" fmla="*/ 43 w 513"/>
                <a:gd name="T1" fmla="*/ 92 h 202"/>
                <a:gd name="T2" fmla="*/ 43 w 513"/>
                <a:gd name="T3" fmla="*/ 96 h 202"/>
                <a:gd name="T4" fmla="*/ 30 w 513"/>
                <a:gd name="T5" fmla="*/ 115 h 202"/>
                <a:gd name="T6" fmla="*/ 44 w 513"/>
                <a:gd name="T7" fmla="*/ 140 h 202"/>
                <a:gd name="T8" fmla="*/ 0 w 513"/>
                <a:gd name="T9" fmla="*/ 163 h 202"/>
                <a:gd name="T10" fmla="*/ 11 w 513"/>
                <a:gd name="T11" fmla="*/ 202 h 202"/>
                <a:gd name="T12" fmla="*/ 196 w 513"/>
                <a:gd name="T13" fmla="*/ 190 h 202"/>
                <a:gd name="T14" fmla="*/ 415 w 513"/>
                <a:gd name="T15" fmla="*/ 170 h 202"/>
                <a:gd name="T16" fmla="*/ 527 w 513"/>
                <a:gd name="T17" fmla="*/ 154 h 202"/>
                <a:gd name="T18" fmla="*/ 548 w 513"/>
                <a:gd name="T19" fmla="*/ 103 h 202"/>
                <a:gd name="T20" fmla="*/ 589 w 513"/>
                <a:gd name="T21" fmla="*/ 100 h 202"/>
                <a:gd name="T22" fmla="*/ 709 w 513"/>
                <a:gd name="T23" fmla="*/ 0 h 202"/>
                <a:gd name="T24" fmla="*/ 552 w 513"/>
                <a:gd name="T25" fmla="*/ 25 h 202"/>
                <a:gd name="T26" fmla="*/ 185 w 513"/>
                <a:gd name="T27" fmla="*/ 66 h 202"/>
                <a:gd name="T28" fmla="*/ 188 w 513"/>
                <a:gd name="T29" fmla="*/ 78 h 202"/>
                <a:gd name="T30" fmla="*/ 43 w 513"/>
                <a:gd name="T31" fmla="*/ 92 h 2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
                <a:gd name="T49" fmla="*/ 0 h 202"/>
                <a:gd name="T50" fmla="*/ 513 w 513"/>
                <a:gd name="T51" fmla="*/ 202 h 20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 h="202">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grpFill/>
            <a:ln w="6350">
              <a:solidFill>
                <a:schemeClr val="bg1"/>
              </a:solidFill>
              <a:round/>
              <a:headEnd/>
              <a:tailEnd/>
            </a:ln>
          </p:spPr>
          <p:txBody>
            <a:bodyPr/>
            <a:lstStyle/>
            <a:p>
              <a:pPr>
                <a:defRPr/>
              </a:pPr>
              <a:endParaRPr lang="en-GB" dirty="0"/>
            </a:p>
          </p:txBody>
        </p:sp>
        <p:sp>
          <p:nvSpPr>
            <p:cNvPr id="25" name="Freeform 22">
              <a:extLst>
                <a:ext uri="{FF2B5EF4-FFF2-40B4-BE49-F238E27FC236}">
                  <a16:creationId xmlns:a16="http://schemas.microsoft.com/office/drawing/2014/main" id="{0598434B-8DC1-4049-8FAA-E6DCA9C23549}"/>
                </a:ext>
              </a:extLst>
            </p:cNvPr>
            <p:cNvSpPr>
              <a:spLocks/>
            </p:cNvSpPr>
            <p:nvPr/>
          </p:nvSpPr>
          <p:spPr bwMode="auto">
            <a:xfrm>
              <a:off x="6269840" y="4787900"/>
              <a:ext cx="1159074" cy="777875"/>
            </a:xfrm>
            <a:custGeom>
              <a:avLst/>
              <a:gdLst>
                <a:gd name="T0" fmla="*/ 0 w 561"/>
                <a:gd name="T1" fmla="*/ 39 h 409"/>
                <a:gd name="T2" fmla="*/ 212 w 561"/>
                <a:gd name="T3" fmla="*/ 23 h 409"/>
                <a:gd name="T4" fmla="*/ 234 w 561"/>
                <a:gd name="T5" fmla="*/ 50 h 409"/>
                <a:gd name="T6" fmla="*/ 463 w 561"/>
                <a:gd name="T7" fmla="*/ 23 h 409"/>
                <a:gd name="T8" fmla="*/ 502 w 561"/>
                <a:gd name="T9" fmla="*/ 45 h 409"/>
                <a:gd name="T10" fmla="*/ 502 w 561"/>
                <a:gd name="T11" fmla="*/ 3 h 409"/>
                <a:gd name="T12" fmla="*/ 500 w 561"/>
                <a:gd name="T13" fmla="*/ 0 h 409"/>
                <a:gd name="T14" fmla="*/ 545 w 561"/>
                <a:gd name="T15" fmla="*/ 2 h 409"/>
                <a:gd name="T16" fmla="*/ 593 w 561"/>
                <a:gd name="T17" fmla="*/ 65 h 409"/>
                <a:gd name="T18" fmla="*/ 670 w 561"/>
                <a:gd name="T19" fmla="*/ 151 h 409"/>
                <a:gd name="T20" fmla="*/ 709 w 561"/>
                <a:gd name="T21" fmla="*/ 225 h 409"/>
                <a:gd name="T22" fmla="*/ 763 w 561"/>
                <a:gd name="T23" fmla="*/ 277 h 409"/>
                <a:gd name="T24" fmla="*/ 774 w 561"/>
                <a:gd name="T25" fmla="*/ 352 h 409"/>
                <a:gd name="T26" fmla="*/ 756 w 561"/>
                <a:gd name="T27" fmla="*/ 397 h 409"/>
                <a:gd name="T28" fmla="*/ 674 w 561"/>
                <a:gd name="T29" fmla="*/ 409 h 409"/>
                <a:gd name="T30" fmla="*/ 660 w 561"/>
                <a:gd name="T31" fmla="*/ 390 h 409"/>
                <a:gd name="T32" fmla="*/ 604 w 561"/>
                <a:gd name="T33" fmla="*/ 363 h 409"/>
                <a:gd name="T34" fmla="*/ 586 w 561"/>
                <a:gd name="T35" fmla="*/ 335 h 409"/>
                <a:gd name="T36" fmla="*/ 571 w 561"/>
                <a:gd name="T37" fmla="*/ 324 h 409"/>
                <a:gd name="T38" fmla="*/ 561 w 561"/>
                <a:gd name="T39" fmla="*/ 298 h 409"/>
                <a:gd name="T40" fmla="*/ 547 w 561"/>
                <a:gd name="T41" fmla="*/ 305 h 409"/>
                <a:gd name="T42" fmla="*/ 502 w 561"/>
                <a:gd name="T43" fmla="*/ 271 h 409"/>
                <a:gd name="T44" fmla="*/ 514 w 561"/>
                <a:gd name="T45" fmla="*/ 239 h 409"/>
                <a:gd name="T46" fmla="*/ 502 w 561"/>
                <a:gd name="T47" fmla="*/ 222 h 409"/>
                <a:gd name="T48" fmla="*/ 489 w 561"/>
                <a:gd name="T49" fmla="*/ 228 h 409"/>
                <a:gd name="T50" fmla="*/ 490 w 561"/>
                <a:gd name="T51" fmla="*/ 246 h 409"/>
                <a:gd name="T52" fmla="*/ 475 w 561"/>
                <a:gd name="T53" fmla="*/ 222 h 409"/>
                <a:gd name="T54" fmla="*/ 476 w 561"/>
                <a:gd name="T55" fmla="*/ 164 h 409"/>
                <a:gd name="T56" fmla="*/ 448 w 561"/>
                <a:gd name="T57" fmla="*/ 130 h 409"/>
                <a:gd name="T58" fmla="*/ 376 w 561"/>
                <a:gd name="T59" fmla="*/ 102 h 409"/>
                <a:gd name="T60" fmla="*/ 339 w 561"/>
                <a:gd name="T61" fmla="*/ 70 h 409"/>
                <a:gd name="T62" fmla="*/ 298 w 561"/>
                <a:gd name="T63" fmla="*/ 67 h 409"/>
                <a:gd name="T64" fmla="*/ 282 w 561"/>
                <a:gd name="T65" fmla="*/ 87 h 409"/>
                <a:gd name="T66" fmla="*/ 222 w 561"/>
                <a:gd name="T67" fmla="*/ 101 h 409"/>
                <a:gd name="T68" fmla="*/ 185 w 561"/>
                <a:gd name="T69" fmla="*/ 87 h 409"/>
                <a:gd name="T70" fmla="*/ 168 w 561"/>
                <a:gd name="T71" fmla="*/ 65 h 409"/>
                <a:gd name="T72" fmla="*/ 55 w 561"/>
                <a:gd name="T73" fmla="*/ 84 h 409"/>
                <a:gd name="T74" fmla="*/ 31 w 561"/>
                <a:gd name="T75" fmla="*/ 69 h 409"/>
                <a:gd name="T76" fmla="*/ 4 w 561"/>
                <a:gd name="T77" fmla="*/ 85 h 409"/>
                <a:gd name="T78" fmla="*/ 0 w 561"/>
                <a:gd name="T79" fmla="*/ 39 h 4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1"/>
                <a:gd name="T121" fmla="*/ 0 h 409"/>
                <a:gd name="T122" fmla="*/ 561 w 561"/>
                <a:gd name="T123" fmla="*/ 409 h 4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1" h="409">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grpFill/>
            <a:ln w="6350">
              <a:solidFill>
                <a:schemeClr val="bg1"/>
              </a:solidFill>
              <a:round/>
              <a:headEnd/>
              <a:tailEnd/>
            </a:ln>
          </p:spPr>
          <p:txBody>
            <a:bodyPr/>
            <a:lstStyle/>
            <a:p>
              <a:pPr>
                <a:defRPr/>
              </a:pPr>
              <a:endParaRPr lang="en-GB" dirty="0"/>
            </a:p>
          </p:txBody>
        </p:sp>
        <p:sp>
          <p:nvSpPr>
            <p:cNvPr id="26" name="Freeform 23">
              <a:extLst>
                <a:ext uri="{FF2B5EF4-FFF2-40B4-BE49-F238E27FC236}">
                  <a16:creationId xmlns:a16="http://schemas.microsoft.com/office/drawing/2014/main" id="{72F953FE-3F68-4F3A-B005-4D0BBC04CB84}"/>
                </a:ext>
              </a:extLst>
            </p:cNvPr>
            <p:cNvSpPr>
              <a:spLocks/>
            </p:cNvSpPr>
            <p:nvPr/>
          </p:nvSpPr>
          <p:spPr bwMode="auto">
            <a:xfrm>
              <a:off x="6696324" y="3260725"/>
              <a:ext cx="529666" cy="549275"/>
            </a:xfrm>
            <a:custGeom>
              <a:avLst/>
              <a:gdLst>
                <a:gd name="T0" fmla="*/ 36 w 256"/>
                <a:gd name="T1" fmla="*/ 150 h 288"/>
                <a:gd name="T2" fmla="*/ 10 w 256"/>
                <a:gd name="T3" fmla="*/ 144 h 288"/>
                <a:gd name="T4" fmla="*/ 0 w 256"/>
                <a:gd name="T5" fmla="*/ 190 h 288"/>
                <a:gd name="T6" fmla="*/ 10 w 256"/>
                <a:gd name="T7" fmla="*/ 239 h 288"/>
                <a:gd name="T8" fmla="*/ 60 w 256"/>
                <a:gd name="T9" fmla="*/ 271 h 288"/>
                <a:gd name="T10" fmla="*/ 72 w 256"/>
                <a:gd name="T11" fmla="*/ 288 h 288"/>
                <a:gd name="T12" fmla="*/ 138 w 256"/>
                <a:gd name="T13" fmla="*/ 271 h 288"/>
                <a:gd name="T14" fmla="*/ 215 w 256"/>
                <a:gd name="T15" fmla="*/ 233 h 288"/>
                <a:gd name="T16" fmla="*/ 238 w 256"/>
                <a:gd name="T17" fmla="*/ 148 h 288"/>
                <a:gd name="T18" fmla="*/ 288 w 256"/>
                <a:gd name="T19" fmla="*/ 126 h 288"/>
                <a:gd name="T20" fmla="*/ 316 w 256"/>
                <a:gd name="T21" fmla="*/ 74 h 288"/>
                <a:gd name="T22" fmla="*/ 356 w 256"/>
                <a:gd name="T23" fmla="*/ 60 h 288"/>
                <a:gd name="T24" fmla="*/ 303 w 256"/>
                <a:gd name="T25" fmla="*/ 53 h 288"/>
                <a:gd name="T26" fmla="*/ 214 w 256"/>
                <a:gd name="T27" fmla="*/ 90 h 288"/>
                <a:gd name="T28" fmla="*/ 200 w 256"/>
                <a:gd name="T29" fmla="*/ 54 h 288"/>
                <a:gd name="T30" fmla="*/ 123 w 256"/>
                <a:gd name="T31" fmla="*/ 57 h 288"/>
                <a:gd name="T32" fmla="*/ 104 w 256"/>
                <a:gd name="T33" fmla="*/ 0 h 288"/>
                <a:gd name="T34" fmla="*/ 85 w 256"/>
                <a:gd name="T35" fmla="*/ 15 h 288"/>
                <a:gd name="T36" fmla="*/ 91 w 256"/>
                <a:gd name="T37" fmla="*/ 97 h 288"/>
                <a:gd name="T38" fmla="*/ 55 w 256"/>
                <a:gd name="T39" fmla="*/ 104 h 288"/>
                <a:gd name="T40" fmla="*/ 36 w 256"/>
                <a:gd name="T41" fmla="*/ 150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288"/>
                <a:gd name="T65" fmla="*/ 256 w 256"/>
                <a:gd name="T66" fmla="*/ 288 h 2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288">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grpFill/>
            <a:ln w="6350">
              <a:solidFill>
                <a:schemeClr val="bg1"/>
              </a:solidFill>
              <a:round/>
              <a:headEnd/>
              <a:tailEnd/>
            </a:ln>
          </p:spPr>
          <p:txBody>
            <a:bodyPr/>
            <a:lstStyle/>
            <a:p>
              <a:pPr>
                <a:defRPr/>
              </a:pPr>
              <a:endParaRPr lang="en-GB" dirty="0"/>
            </a:p>
          </p:txBody>
        </p:sp>
        <p:sp>
          <p:nvSpPr>
            <p:cNvPr id="27" name="Freeform 24">
              <a:extLst>
                <a:ext uri="{FF2B5EF4-FFF2-40B4-BE49-F238E27FC236}">
                  <a16:creationId xmlns:a16="http://schemas.microsoft.com/office/drawing/2014/main" id="{6EF5E097-F6CA-4844-BDD5-32B172EB9610}"/>
                </a:ext>
              </a:extLst>
            </p:cNvPr>
            <p:cNvSpPr>
              <a:spLocks/>
            </p:cNvSpPr>
            <p:nvPr/>
          </p:nvSpPr>
          <p:spPr bwMode="auto">
            <a:xfrm>
              <a:off x="7492543" y="2346325"/>
              <a:ext cx="208082" cy="384175"/>
            </a:xfrm>
            <a:custGeom>
              <a:avLst/>
              <a:gdLst>
                <a:gd name="T0" fmla="*/ 0 w 101"/>
                <a:gd name="T1" fmla="*/ 21 h 202"/>
                <a:gd name="T2" fmla="*/ 100 w 101"/>
                <a:gd name="T3" fmla="*/ 0 h 202"/>
                <a:gd name="T4" fmla="*/ 137 w 101"/>
                <a:gd name="T5" fmla="*/ 55 h 202"/>
                <a:gd name="T6" fmla="*/ 118 w 101"/>
                <a:gd name="T7" fmla="*/ 70 h 202"/>
                <a:gd name="T8" fmla="*/ 126 w 101"/>
                <a:gd name="T9" fmla="*/ 192 h 202"/>
                <a:gd name="T10" fmla="*/ 68 w 101"/>
                <a:gd name="T11" fmla="*/ 202 h 202"/>
                <a:gd name="T12" fmla="*/ 39 w 101"/>
                <a:gd name="T13" fmla="*/ 152 h 202"/>
                <a:gd name="T14" fmla="*/ 38 w 101"/>
                <a:gd name="T15" fmla="*/ 92 h 202"/>
                <a:gd name="T16" fmla="*/ 13 w 101"/>
                <a:gd name="T17" fmla="*/ 74 h 202"/>
                <a:gd name="T18" fmla="*/ 0 w 101"/>
                <a:gd name="T19" fmla="*/ 2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202"/>
                <a:gd name="T32" fmla="*/ 101 w 101"/>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202">
                  <a:moveTo>
                    <a:pt x="0" y="21"/>
                  </a:moveTo>
                  <a:lnTo>
                    <a:pt x="74" y="0"/>
                  </a:lnTo>
                  <a:lnTo>
                    <a:pt x="101" y="55"/>
                  </a:lnTo>
                  <a:lnTo>
                    <a:pt x="87" y="70"/>
                  </a:lnTo>
                  <a:lnTo>
                    <a:pt x="93" y="192"/>
                  </a:lnTo>
                  <a:lnTo>
                    <a:pt x="50" y="202"/>
                  </a:lnTo>
                  <a:lnTo>
                    <a:pt x="29" y="152"/>
                  </a:lnTo>
                  <a:lnTo>
                    <a:pt x="28" y="92"/>
                  </a:lnTo>
                  <a:lnTo>
                    <a:pt x="9" y="74"/>
                  </a:lnTo>
                  <a:lnTo>
                    <a:pt x="0" y="21"/>
                  </a:lnTo>
                  <a:close/>
                </a:path>
              </a:pathLst>
            </a:custGeom>
            <a:grpFill/>
            <a:ln w="6350">
              <a:solidFill>
                <a:schemeClr val="bg1"/>
              </a:solidFill>
              <a:round/>
              <a:headEnd/>
              <a:tailEnd/>
            </a:ln>
          </p:spPr>
          <p:txBody>
            <a:bodyPr/>
            <a:lstStyle/>
            <a:p>
              <a:pPr>
                <a:defRPr/>
              </a:pPr>
              <a:endParaRPr lang="en-GB" dirty="0"/>
            </a:p>
          </p:txBody>
        </p:sp>
        <p:sp>
          <p:nvSpPr>
            <p:cNvPr id="28" name="Freeform 25">
              <a:extLst>
                <a:ext uri="{FF2B5EF4-FFF2-40B4-BE49-F238E27FC236}">
                  <a16:creationId xmlns:a16="http://schemas.microsoft.com/office/drawing/2014/main" id="{D2A0A74E-91D7-4D20-86F1-DD0D42739559}"/>
                </a:ext>
              </a:extLst>
            </p:cNvPr>
            <p:cNvSpPr>
              <a:spLocks/>
            </p:cNvSpPr>
            <p:nvPr/>
          </p:nvSpPr>
          <p:spPr bwMode="auto">
            <a:xfrm>
              <a:off x="7592286" y="2647950"/>
              <a:ext cx="445400" cy="201613"/>
            </a:xfrm>
            <a:custGeom>
              <a:avLst/>
              <a:gdLst>
                <a:gd name="T0" fmla="*/ 0 w 216"/>
                <a:gd name="T1" fmla="*/ 42 h 106"/>
                <a:gd name="T2" fmla="*/ 152 w 216"/>
                <a:gd name="T3" fmla="*/ 13 h 106"/>
                <a:gd name="T4" fmla="*/ 169 w 216"/>
                <a:gd name="T5" fmla="*/ 14 h 106"/>
                <a:gd name="T6" fmla="*/ 187 w 216"/>
                <a:gd name="T7" fmla="*/ 0 h 106"/>
                <a:gd name="T8" fmla="*/ 203 w 216"/>
                <a:gd name="T9" fmla="*/ 7 h 106"/>
                <a:gd name="T10" fmla="*/ 184 w 216"/>
                <a:gd name="T11" fmla="*/ 37 h 106"/>
                <a:gd name="T12" fmla="*/ 216 w 216"/>
                <a:gd name="T13" fmla="*/ 35 h 106"/>
                <a:gd name="T14" fmla="*/ 234 w 216"/>
                <a:gd name="T15" fmla="*/ 59 h 106"/>
                <a:gd name="T16" fmla="*/ 257 w 216"/>
                <a:gd name="T17" fmla="*/ 61 h 106"/>
                <a:gd name="T18" fmla="*/ 271 w 216"/>
                <a:gd name="T19" fmla="*/ 57 h 106"/>
                <a:gd name="T20" fmla="*/ 271 w 216"/>
                <a:gd name="T21" fmla="*/ 44 h 106"/>
                <a:gd name="T22" fmla="*/ 245 w 216"/>
                <a:gd name="T23" fmla="*/ 28 h 106"/>
                <a:gd name="T24" fmla="*/ 264 w 216"/>
                <a:gd name="T25" fmla="*/ 27 h 106"/>
                <a:gd name="T26" fmla="*/ 297 w 216"/>
                <a:gd name="T27" fmla="*/ 62 h 106"/>
                <a:gd name="T28" fmla="*/ 265 w 216"/>
                <a:gd name="T29" fmla="*/ 83 h 106"/>
                <a:gd name="T30" fmla="*/ 230 w 216"/>
                <a:gd name="T31" fmla="*/ 73 h 106"/>
                <a:gd name="T32" fmla="*/ 209 w 216"/>
                <a:gd name="T33" fmla="*/ 98 h 106"/>
                <a:gd name="T34" fmla="*/ 164 w 216"/>
                <a:gd name="T35" fmla="*/ 73 h 106"/>
                <a:gd name="T36" fmla="*/ 13 w 216"/>
                <a:gd name="T37" fmla="*/ 106 h 106"/>
                <a:gd name="T38" fmla="*/ 0 w 216"/>
                <a:gd name="T39" fmla="*/ 42 h 10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106"/>
                <a:gd name="T62" fmla="*/ 216 w 216"/>
                <a:gd name="T63" fmla="*/ 106 h 10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10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grpFill/>
            <a:ln w="6350">
              <a:solidFill>
                <a:schemeClr val="bg1"/>
              </a:solidFill>
              <a:round/>
              <a:headEnd/>
              <a:tailEnd/>
            </a:ln>
          </p:spPr>
          <p:txBody>
            <a:bodyPr/>
            <a:lstStyle/>
            <a:p>
              <a:pPr>
                <a:defRPr/>
              </a:pPr>
              <a:endParaRPr lang="en-GB" dirty="0"/>
            </a:p>
          </p:txBody>
        </p:sp>
        <p:sp>
          <p:nvSpPr>
            <p:cNvPr id="29" name="Freeform 26">
              <a:extLst>
                <a:ext uri="{FF2B5EF4-FFF2-40B4-BE49-F238E27FC236}">
                  <a16:creationId xmlns:a16="http://schemas.microsoft.com/office/drawing/2014/main" id="{9E18E62C-FFEE-40EB-ACBE-CD85B312D722}"/>
                </a:ext>
              </a:extLst>
            </p:cNvPr>
            <p:cNvSpPr>
              <a:spLocks/>
            </p:cNvSpPr>
            <p:nvPr/>
          </p:nvSpPr>
          <p:spPr bwMode="auto">
            <a:xfrm>
              <a:off x="7643876" y="2271713"/>
              <a:ext cx="245916" cy="434975"/>
            </a:xfrm>
            <a:custGeom>
              <a:avLst/>
              <a:gdLst>
                <a:gd name="T0" fmla="*/ 34 w 119"/>
                <a:gd name="T1" fmla="*/ 0 h 228"/>
                <a:gd name="T2" fmla="*/ 0 w 119"/>
                <a:gd name="T3" fmla="*/ 40 h 228"/>
                <a:gd name="T4" fmla="*/ 37 w 119"/>
                <a:gd name="T5" fmla="*/ 93 h 228"/>
                <a:gd name="T6" fmla="*/ 15 w 119"/>
                <a:gd name="T7" fmla="*/ 107 h 228"/>
                <a:gd name="T8" fmla="*/ 24 w 119"/>
                <a:gd name="T9" fmla="*/ 228 h 228"/>
                <a:gd name="T10" fmla="*/ 116 w 119"/>
                <a:gd name="T11" fmla="*/ 211 h 228"/>
                <a:gd name="T12" fmla="*/ 141 w 119"/>
                <a:gd name="T13" fmla="*/ 211 h 228"/>
                <a:gd name="T14" fmla="*/ 154 w 119"/>
                <a:gd name="T15" fmla="*/ 198 h 228"/>
                <a:gd name="T16" fmla="*/ 154 w 119"/>
                <a:gd name="T17" fmla="*/ 176 h 228"/>
                <a:gd name="T18" fmla="*/ 165 w 119"/>
                <a:gd name="T19" fmla="*/ 161 h 228"/>
                <a:gd name="T20" fmla="*/ 113 w 119"/>
                <a:gd name="T21" fmla="*/ 144 h 228"/>
                <a:gd name="T22" fmla="*/ 47 w 119"/>
                <a:gd name="T23" fmla="*/ 11 h 228"/>
                <a:gd name="T24" fmla="*/ 34 w 119"/>
                <a:gd name="T25" fmla="*/ 0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
                <a:gd name="T40" fmla="*/ 0 h 228"/>
                <a:gd name="T41" fmla="*/ 119 w 119"/>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 h="228">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grpFill/>
            <a:ln w="6350">
              <a:solidFill>
                <a:schemeClr val="bg1"/>
              </a:solidFill>
              <a:round/>
              <a:headEnd/>
              <a:tailEnd/>
            </a:ln>
          </p:spPr>
          <p:txBody>
            <a:bodyPr/>
            <a:lstStyle/>
            <a:p>
              <a:pPr>
                <a:defRPr/>
              </a:pPr>
              <a:endParaRPr lang="en-GB" dirty="0"/>
            </a:p>
          </p:txBody>
        </p:sp>
        <p:grpSp>
          <p:nvGrpSpPr>
            <p:cNvPr id="30" name="Group 29">
              <a:extLst>
                <a:ext uri="{FF2B5EF4-FFF2-40B4-BE49-F238E27FC236}">
                  <a16:creationId xmlns:a16="http://schemas.microsoft.com/office/drawing/2014/main" id="{1366E7EF-7CDE-4DE0-9260-74B249B9B079}"/>
                </a:ext>
              </a:extLst>
            </p:cNvPr>
            <p:cNvGrpSpPr>
              <a:grpSpLocks/>
            </p:cNvGrpSpPr>
            <p:nvPr/>
          </p:nvGrpSpPr>
          <p:grpSpPr bwMode="auto">
            <a:xfrm>
              <a:off x="2199628" y="2176832"/>
              <a:ext cx="5701793" cy="2675059"/>
              <a:chOff x="1657" y="1277"/>
              <a:chExt cx="2764" cy="1404"/>
            </a:xfrm>
            <a:grpFill/>
          </p:grpSpPr>
          <p:sp>
            <p:nvSpPr>
              <p:cNvPr id="44" name="Freeform 28">
                <a:extLst>
                  <a:ext uri="{FF2B5EF4-FFF2-40B4-BE49-F238E27FC236}">
                    <a16:creationId xmlns:a16="http://schemas.microsoft.com/office/drawing/2014/main" id="{9D75BDA7-5A83-4C19-93E2-4E7BD2AF1023}"/>
                  </a:ext>
                </a:extLst>
              </p:cNvPr>
              <p:cNvSpPr>
                <a:spLocks/>
              </p:cNvSpPr>
              <p:nvPr/>
            </p:nvSpPr>
            <p:spPr bwMode="auto">
              <a:xfrm>
                <a:off x="1657" y="1722"/>
                <a:ext cx="388" cy="629"/>
              </a:xfrm>
              <a:custGeom>
                <a:avLst/>
                <a:gdLst>
                  <a:gd name="T0" fmla="*/ 50 w 388"/>
                  <a:gd name="T1" fmla="*/ 0 h 629"/>
                  <a:gd name="T2" fmla="*/ 0 w 388"/>
                  <a:gd name="T3" fmla="*/ 250 h 629"/>
                  <a:gd name="T4" fmla="*/ 264 w 388"/>
                  <a:gd name="T5" fmla="*/ 629 h 629"/>
                  <a:gd name="T6" fmla="*/ 281 w 388"/>
                  <a:gd name="T7" fmla="*/ 613 h 629"/>
                  <a:gd name="T8" fmla="*/ 279 w 388"/>
                  <a:gd name="T9" fmla="*/ 538 h 629"/>
                  <a:gd name="T10" fmla="*/ 312 w 388"/>
                  <a:gd name="T11" fmla="*/ 544 h 629"/>
                  <a:gd name="T12" fmla="*/ 346 w 388"/>
                  <a:gd name="T13" fmla="*/ 313 h 629"/>
                  <a:gd name="T14" fmla="*/ 369 w 388"/>
                  <a:gd name="T15" fmla="*/ 157 h 629"/>
                  <a:gd name="T16" fmla="*/ 376 w 388"/>
                  <a:gd name="T17" fmla="*/ 110 h 629"/>
                  <a:gd name="T18" fmla="*/ 388 w 388"/>
                  <a:gd name="T19" fmla="*/ 67 h 629"/>
                  <a:gd name="T20" fmla="*/ 214 w 388"/>
                  <a:gd name="T21" fmla="*/ 38 h 629"/>
                  <a:gd name="T22" fmla="*/ 50 w 388"/>
                  <a:gd name="T23" fmla="*/ 0 h 6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8"/>
                  <a:gd name="T37" fmla="*/ 0 h 629"/>
                  <a:gd name="T38" fmla="*/ 388 w 388"/>
                  <a:gd name="T39" fmla="*/ 629 h 6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8" h="629">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grpFill/>
              <a:ln w="6350">
                <a:solidFill>
                  <a:schemeClr val="bg1"/>
                </a:solidFill>
                <a:round/>
                <a:headEnd/>
                <a:tailEnd/>
              </a:ln>
            </p:spPr>
            <p:txBody>
              <a:bodyPr/>
              <a:lstStyle/>
              <a:p>
                <a:pPr>
                  <a:defRPr/>
                </a:pPr>
                <a:endParaRPr lang="en-GB" dirty="0"/>
              </a:p>
            </p:txBody>
          </p:sp>
          <p:sp>
            <p:nvSpPr>
              <p:cNvPr id="45" name="Freeform 29">
                <a:extLst>
                  <a:ext uri="{FF2B5EF4-FFF2-40B4-BE49-F238E27FC236}">
                    <a16:creationId xmlns:a16="http://schemas.microsoft.com/office/drawing/2014/main" id="{053F844D-2F18-408E-8245-95FB5369ABB5}"/>
                  </a:ext>
                </a:extLst>
              </p:cNvPr>
              <p:cNvSpPr>
                <a:spLocks/>
              </p:cNvSpPr>
              <p:nvPr/>
            </p:nvSpPr>
            <p:spPr bwMode="auto">
              <a:xfrm>
                <a:off x="1978" y="1791"/>
                <a:ext cx="324" cy="449"/>
              </a:xfrm>
              <a:custGeom>
                <a:avLst/>
                <a:gdLst>
                  <a:gd name="T0" fmla="*/ 60 w 324"/>
                  <a:gd name="T1" fmla="*/ 0 h 449"/>
                  <a:gd name="T2" fmla="*/ 219 w 324"/>
                  <a:gd name="T3" fmla="*/ 23 h 449"/>
                  <a:gd name="T4" fmla="*/ 208 w 324"/>
                  <a:gd name="T5" fmla="*/ 109 h 449"/>
                  <a:gd name="T6" fmla="*/ 324 w 324"/>
                  <a:gd name="T7" fmla="*/ 121 h 449"/>
                  <a:gd name="T8" fmla="*/ 292 w 324"/>
                  <a:gd name="T9" fmla="*/ 449 h 449"/>
                  <a:gd name="T10" fmla="*/ 0 w 324"/>
                  <a:gd name="T11" fmla="*/ 415 h 449"/>
                  <a:gd name="T12" fmla="*/ 30 w 324"/>
                  <a:gd name="T13" fmla="*/ 205 h 449"/>
                  <a:gd name="T14" fmla="*/ 60 w 324"/>
                  <a:gd name="T15" fmla="*/ 0 h 449"/>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449"/>
                  <a:gd name="T26" fmla="*/ 324 w 324"/>
                  <a:gd name="T27" fmla="*/ 449 h 4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449">
                    <a:moveTo>
                      <a:pt x="60" y="0"/>
                    </a:moveTo>
                    <a:lnTo>
                      <a:pt x="219" y="23"/>
                    </a:lnTo>
                    <a:lnTo>
                      <a:pt x="208" y="109"/>
                    </a:lnTo>
                    <a:lnTo>
                      <a:pt x="324" y="121"/>
                    </a:lnTo>
                    <a:lnTo>
                      <a:pt x="292" y="449"/>
                    </a:lnTo>
                    <a:lnTo>
                      <a:pt x="0" y="415"/>
                    </a:lnTo>
                    <a:lnTo>
                      <a:pt x="30" y="205"/>
                    </a:lnTo>
                    <a:lnTo>
                      <a:pt x="60" y="0"/>
                    </a:lnTo>
                    <a:close/>
                  </a:path>
                </a:pathLst>
              </a:custGeom>
              <a:grpFill/>
              <a:ln w="6350">
                <a:solidFill>
                  <a:schemeClr val="bg1"/>
                </a:solidFill>
                <a:round/>
                <a:headEnd/>
                <a:tailEnd/>
              </a:ln>
            </p:spPr>
            <p:txBody>
              <a:bodyPr/>
              <a:lstStyle/>
              <a:p>
                <a:pPr>
                  <a:defRPr/>
                </a:pPr>
                <a:endParaRPr lang="en-GB" dirty="0"/>
              </a:p>
            </p:txBody>
          </p:sp>
          <p:sp>
            <p:nvSpPr>
              <p:cNvPr id="46" name="Freeform 30">
                <a:extLst>
                  <a:ext uri="{FF2B5EF4-FFF2-40B4-BE49-F238E27FC236}">
                    <a16:creationId xmlns:a16="http://schemas.microsoft.com/office/drawing/2014/main" id="{52FC6EAD-0A95-4201-B288-8BB043319274}"/>
                  </a:ext>
                </a:extLst>
              </p:cNvPr>
              <p:cNvSpPr>
                <a:spLocks/>
              </p:cNvSpPr>
              <p:nvPr/>
            </p:nvSpPr>
            <p:spPr bwMode="auto">
              <a:xfrm>
                <a:off x="2183" y="1571"/>
                <a:ext cx="415" cy="365"/>
              </a:xfrm>
              <a:custGeom>
                <a:avLst/>
                <a:gdLst>
                  <a:gd name="T0" fmla="*/ 40 w 415"/>
                  <a:gd name="T1" fmla="*/ 0 h 365"/>
                  <a:gd name="T2" fmla="*/ 25 w 415"/>
                  <a:gd name="T3" fmla="*/ 136 h 365"/>
                  <a:gd name="T4" fmla="*/ 0 w 415"/>
                  <a:gd name="T5" fmla="*/ 331 h 365"/>
                  <a:gd name="T6" fmla="*/ 120 w 415"/>
                  <a:gd name="T7" fmla="*/ 342 h 365"/>
                  <a:gd name="T8" fmla="*/ 401 w 415"/>
                  <a:gd name="T9" fmla="*/ 365 h 365"/>
                  <a:gd name="T10" fmla="*/ 415 w 415"/>
                  <a:gd name="T11" fmla="*/ 37 h 365"/>
                  <a:gd name="T12" fmla="*/ 40 w 415"/>
                  <a:gd name="T13" fmla="*/ 0 h 365"/>
                  <a:gd name="T14" fmla="*/ 0 60000 65536"/>
                  <a:gd name="T15" fmla="*/ 0 60000 65536"/>
                  <a:gd name="T16" fmla="*/ 0 60000 65536"/>
                  <a:gd name="T17" fmla="*/ 0 60000 65536"/>
                  <a:gd name="T18" fmla="*/ 0 60000 65536"/>
                  <a:gd name="T19" fmla="*/ 0 60000 65536"/>
                  <a:gd name="T20" fmla="*/ 0 60000 65536"/>
                  <a:gd name="T21" fmla="*/ 0 w 415"/>
                  <a:gd name="T22" fmla="*/ 0 h 365"/>
                  <a:gd name="T23" fmla="*/ 415 w 415"/>
                  <a:gd name="T24" fmla="*/ 365 h 3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365">
                    <a:moveTo>
                      <a:pt x="40" y="0"/>
                    </a:moveTo>
                    <a:lnTo>
                      <a:pt x="25" y="136"/>
                    </a:lnTo>
                    <a:lnTo>
                      <a:pt x="0" y="331"/>
                    </a:lnTo>
                    <a:lnTo>
                      <a:pt x="120" y="342"/>
                    </a:lnTo>
                    <a:lnTo>
                      <a:pt x="401" y="365"/>
                    </a:lnTo>
                    <a:lnTo>
                      <a:pt x="415" y="37"/>
                    </a:lnTo>
                    <a:lnTo>
                      <a:pt x="40" y="0"/>
                    </a:lnTo>
                    <a:close/>
                  </a:path>
                </a:pathLst>
              </a:custGeom>
              <a:grpFill/>
              <a:ln w="6350">
                <a:solidFill>
                  <a:schemeClr val="bg1"/>
                </a:solidFill>
                <a:round/>
                <a:headEnd/>
                <a:tailEnd/>
              </a:ln>
            </p:spPr>
            <p:txBody>
              <a:bodyPr/>
              <a:lstStyle/>
              <a:p>
                <a:pPr>
                  <a:defRPr/>
                </a:pPr>
                <a:endParaRPr lang="en-GB" dirty="0"/>
              </a:p>
            </p:txBody>
          </p:sp>
          <p:sp>
            <p:nvSpPr>
              <p:cNvPr id="47" name="Freeform 31">
                <a:extLst>
                  <a:ext uri="{FF2B5EF4-FFF2-40B4-BE49-F238E27FC236}">
                    <a16:creationId xmlns:a16="http://schemas.microsoft.com/office/drawing/2014/main" id="{2C11F221-F283-4865-9170-ACEA1505BCEA}"/>
                  </a:ext>
                </a:extLst>
              </p:cNvPr>
              <p:cNvSpPr>
                <a:spLocks/>
              </p:cNvSpPr>
              <p:nvPr/>
            </p:nvSpPr>
            <p:spPr bwMode="auto">
              <a:xfrm>
                <a:off x="2267" y="1912"/>
                <a:ext cx="433" cy="347"/>
              </a:xfrm>
              <a:custGeom>
                <a:avLst/>
                <a:gdLst>
                  <a:gd name="T0" fmla="*/ 36 w 433"/>
                  <a:gd name="T1" fmla="*/ 0 h 347"/>
                  <a:gd name="T2" fmla="*/ 14 w 433"/>
                  <a:gd name="T3" fmla="*/ 208 h 347"/>
                  <a:gd name="T4" fmla="*/ 0 w 433"/>
                  <a:gd name="T5" fmla="*/ 328 h 347"/>
                  <a:gd name="T6" fmla="*/ 216 w 433"/>
                  <a:gd name="T7" fmla="*/ 339 h 347"/>
                  <a:gd name="T8" fmla="*/ 423 w 433"/>
                  <a:gd name="T9" fmla="*/ 347 h 347"/>
                  <a:gd name="T10" fmla="*/ 430 w 433"/>
                  <a:gd name="T11" fmla="*/ 184 h 347"/>
                  <a:gd name="T12" fmla="*/ 433 w 433"/>
                  <a:gd name="T13" fmla="*/ 26 h 347"/>
                  <a:gd name="T14" fmla="*/ 315 w 433"/>
                  <a:gd name="T15" fmla="*/ 23 h 347"/>
                  <a:gd name="T16" fmla="*/ 36 w 433"/>
                  <a:gd name="T17" fmla="*/ 0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347"/>
                  <a:gd name="T29" fmla="*/ 433 w 433"/>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347">
                    <a:moveTo>
                      <a:pt x="36" y="0"/>
                    </a:moveTo>
                    <a:lnTo>
                      <a:pt x="14" y="208"/>
                    </a:lnTo>
                    <a:lnTo>
                      <a:pt x="0" y="328"/>
                    </a:lnTo>
                    <a:lnTo>
                      <a:pt x="216" y="339"/>
                    </a:lnTo>
                    <a:lnTo>
                      <a:pt x="423" y="347"/>
                    </a:lnTo>
                    <a:lnTo>
                      <a:pt x="430" y="184"/>
                    </a:lnTo>
                    <a:lnTo>
                      <a:pt x="433" y="26"/>
                    </a:lnTo>
                    <a:lnTo>
                      <a:pt x="315" y="23"/>
                    </a:lnTo>
                    <a:lnTo>
                      <a:pt x="36" y="0"/>
                    </a:lnTo>
                    <a:close/>
                  </a:path>
                </a:pathLst>
              </a:custGeom>
              <a:grpFill/>
              <a:ln w="6350">
                <a:solidFill>
                  <a:schemeClr val="bg1"/>
                </a:solidFill>
                <a:round/>
                <a:headEnd/>
                <a:tailEnd/>
              </a:ln>
            </p:spPr>
            <p:txBody>
              <a:bodyPr/>
              <a:lstStyle/>
              <a:p>
                <a:pPr>
                  <a:defRPr/>
                </a:pPr>
                <a:endParaRPr lang="en-GB" dirty="0"/>
              </a:p>
            </p:txBody>
          </p:sp>
          <p:sp>
            <p:nvSpPr>
              <p:cNvPr id="48" name="Freeform 32">
                <a:extLst>
                  <a:ext uri="{FF2B5EF4-FFF2-40B4-BE49-F238E27FC236}">
                    <a16:creationId xmlns:a16="http://schemas.microsoft.com/office/drawing/2014/main" id="{42B27A1A-562B-46BC-8772-A95246863C5E}"/>
                  </a:ext>
                </a:extLst>
              </p:cNvPr>
              <p:cNvSpPr>
                <a:spLocks/>
              </p:cNvSpPr>
              <p:nvPr/>
            </p:nvSpPr>
            <p:spPr bwMode="auto">
              <a:xfrm>
                <a:off x="1877" y="2203"/>
                <a:ext cx="393" cy="469"/>
              </a:xfrm>
              <a:custGeom>
                <a:avLst/>
                <a:gdLst>
                  <a:gd name="T0" fmla="*/ 100 w 393"/>
                  <a:gd name="T1" fmla="*/ 0 h 469"/>
                  <a:gd name="T2" fmla="*/ 92 w 393"/>
                  <a:gd name="T3" fmla="*/ 61 h 469"/>
                  <a:gd name="T4" fmla="*/ 58 w 393"/>
                  <a:gd name="T5" fmla="*/ 54 h 469"/>
                  <a:gd name="T6" fmla="*/ 61 w 393"/>
                  <a:gd name="T7" fmla="*/ 133 h 469"/>
                  <a:gd name="T8" fmla="*/ 44 w 393"/>
                  <a:gd name="T9" fmla="*/ 148 h 469"/>
                  <a:gd name="T10" fmla="*/ 68 w 393"/>
                  <a:gd name="T11" fmla="*/ 197 h 469"/>
                  <a:gd name="T12" fmla="*/ 44 w 393"/>
                  <a:gd name="T13" fmla="*/ 218 h 469"/>
                  <a:gd name="T14" fmla="*/ 31 w 393"/>
                  <a:gd name="T15" fmla="*/ 253 h 469"/>
                  <a:gd name="T16" fmla="*/ 12 w 393"/>
                  <a:gd name="T17" fmla="*/ 287 h 469"/>
                  <a:gd name="T18" fmla="*/ 26 w 393"/>
                  <a:gd name="T19" fmla="*/ 307 h 469"/>
                  <a:gd name="T20" fmla="*/ 3 w 393"/>
                  <a:gd name="T21" fmla="*/ 315 h 469"/>
                  <a:gd name="T22" fmla="*/ 0 w 393"/>
                  <a:gd name="T23" fmla="*/ 347 h 469"/>
                  <a:gd name="T24" fmla="*/ 221 w 393"/>
                  <a:gd name="T25" fmla="*/ 467 h 469"/>
                  <a:gd name="T26" fmla="*/ 346 w 393"/>
                  <a:gd name="T27" fmla="*/ 469 h 469"/>
                  <a:gd name="T28" fmla="*/ 393 w 393"/>
                  <a:gd name="T29" fmla="*/ 37 h 469"/>
                  <a:gd name="T30" fmla="*/ 100 w 393"/>
                  <a:gd name="T31" fmla="*/ 0 h 4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3"/>
                  <a:gd name="T49" fmla="*/ 0 h 469"/>
                  <a:gd name="T50" fmla="*/ 393 w 393"/>
                  <a:gd name="T51" fmla="*/ 469 h 4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3" h="469">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grpFill/>
              <a:ln w="6350">
                <a:solidFill>
                  <a:schemeClr val="bg1"/>
                </a:solidFill>
                <a:round/>
                <a:headEnd/>
                <a:tailEnd/>
              </a:ln>
            </p:spPr>
            <p:txBody>
              <a:bodyPr/>
              <a:lstStyle/>
              <a:p>
                <a:pPr>
                  <a:defRPr/>
                </a:pPr>
                <a:endParaRPr lang="en-GB" dirty="0"/>
              </a:p>
            </p:txBody>
          </p:sp>
          <p:sp>
            <p:nvSpPr>
              <p:cNvPr id="49" name="Freeform 33">
                <a:extLst>
                  <a:ext uri="{FF2B5EF4-FFF2-40B4-BE49-F238E27FC236}">
                    <a16:creationId xmlns:a16="http://schemas.microsoft.com/office/drawing/2014/main" id="{EDDA9195-68DF-4649-8B41-661F3C03A672}"/>
                  </a:ext>
                </a:extLst>
              </p:cNvPr>
              <p:cNvSpPr>
                <a:spLocks/>
              </p:cNvSpPr>
              <p:nvPr/>
            </p:nvSpPr>
            <p:spPr bwMode="auto">
              <a:xfrm>
                <a:off x="2220" y="2236"/>
                <a:ext cx="417" cy="445"/>
              </a:xfrm>
              <a:custGeom>
                <a:avLst/>
                <a:gdLst>
                  <a:gd name="T0" fmla="*/ 50 w 417"/>
                  <a:gd name="T1" fmla="*/ 0 h 445"/>
                  <a:gd name="T2" fmla="*/ 417 w 417"/>
                  <a:gd name="T3" fmla="*/ 18 h 445"/>
                  <a:gd name="T4" fmla="*/ 399 w 417"/>
                  <a:gd name="T5" fmla="*/ 411 h 445"/>
                  <a:gd name="T6" fmla="*/ 280 w 417"/>
                  <a:gd name="T7" fmla="*/ 403 h 445"/>
                  <a:gd name="T8" fmla="*/ 168 w 417"/>
                  <a:gd name="T9" fmla="*/ 400 h 445"/>
                  <a:gd name="T10" fmla="*/ 168 w 417"/>
                  <a:gd name="T11" fmla="*/ 415 h 445"/>
                  <a:gd name="T12" fmla="*/ 75 w 417"/>
                  <a:gd name="T13" fmla="*/ 415 h 445"/>
                  <a:gd name="T14" fmla="*/ 70 w 417"/>
                  <a:gd name="T15" fmla="*/ 445 h 445"/>
                  <a:gd name="T16" fmla="*/ 0 w 417"/>
                  <a:gd name="T17" fmla="*/ 435 h 445"/>
                  <a:gd name="T18" fmla="*/ 39 w 417"/>
                  <a:gd name="T19" fmla="*/ 102 h 445"/>
                  <a:gd name="T20" fmla="*/ 50 w 417"/>
                  <a:gd name="T21" fmla="*/ 0 h 4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7"/>
                  <a:gd name="T34" fmla="*/ 0 h 445"/>
                  <a:gd name="T35" fmla="*/ 417 w 417"/>
                  <a:gd name="T36" fmla="*/ 445 h 4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7" h="445">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grpFill/>
              <a:ln w="6350">
                <a:solidFill>
                  <a:schemeClr val="bg1"/>
                </a:solidFill>
                <a:round/>
                <a:headEnd/>
                <a:tailEnd/>
              </a:ln>
            </p:spPr>
            <p:txBody>
              <a:bodyPr/>
              <a:lstStyle/>
              <a:p>
                <a:pPr>
                  <a:defRPr/>
                </a:pPr>
                <a:endParaRPr lang="en-GB" dirty="0"/>
              </a:p>
            </p:txBody>
          </p:sp>
          <p:sp>
            <p:nvSpPr>
              <p:cNvPr id="50" name="Freeform 34">
                <a:extLst>
                  <a:ext uri="{FF2B5EF4-FFF2-40B4-BE49-F238E27FC236}">
                    <a16:creationId xmlns:a16="http://schemas.microsoft.com/office/drawing/2014/main" id="{EE701A10-269A-4EE5-B5FB-51BCE44CF520}"/>
                  </a:ext>
                </a:extLst>
              </p:cNvPr>
              <p:cNvSpPr>
                <a:spLocks/>
              </p:cNvSpPr>
              <p:nvPr/>
            </p:nvSpPr>
            <p:spPr bwMode="auto">
              <a:xfrm>
                <a:off x="2599" y="1277"/>
                <a:ext cx="407" cy="256"/>
              </a:xfrm>
              <a:custGeom>
                <a:avLst/>
                <a:gdLst>
                  <a:gd name="T0" fmla="*/ 1 w 407"/>
                  <a:gd name="T1" fmla="*/ 0 h 256"/>
                  <a:gd name="T2" fmla="*/ 342 w 407"/>
                  <a:gd name="T3" fmla="*/ 8 h 256"/>
                  <a:gd name="T4" fmla="*/ 367 w 407"/>
                  <a:gd name="T5" fmla="*/ 83 h 256"/>
                  <a:gd name="T6" fmla="*/ 391 w 407"/>
                  <a:gd name="T7" fmla="*/ 141 h 256"/>
                  <a:gd name="T8" fmla="*/ 407 w 407"/>
                  <a:gd name="T9" fmla="*/ 235 h 256"/>
                  <a:gd name="T10" fmla="*/ 397 w 407"/>
                  <a:gd name="T11" fmla="*/ 256 h 256"/>
                  <a:gd name="T12" fmla="*/ 272 w 407"/>
                  <a:gd name="T13" fmla="*/ 253 h 256"/>
                  <a:gd name="T14" fmla="*/ 0 w 407"/>
                  <a:gd name="T15" fmla="*/ 248 h 256"/>
                  <a:gd name="T16" fmla="*/ 1 w 407"/>
                  <a:gd name="T17" fmla="*/ 0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7"/>
                  <a:gd name="T28" fmla="*/ 0 h 256"/>
                  <a:gd name="T29" fmla="*/ 407 w 407"/>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7" h="256">
                    <a:moveTo>
                      <a:pt x="1" y="0"/>
                    </a:moveTo>
                    <a:lnTo>
                      <a:pt x="342" y="8"/>
                    </a:lnTo>
                    <a:lnTo>
                      <a:pt x="367" y="83"/>
                    </a:lnTo>
                    <a:lnTo>
                      <a:pt x="391" y="141"/>
                    </a:lnTo>
                    <a:lnTo>
                      <a:pt x="407" y="235"/>
                    </a:lnTo>
                    <a:lnTo>
                      <a:pt x="397" y="256"/>
                    </a:lnTo>
                    <a:lnTo>
                      <a:pt x="272" y="253"/>
                    </a:lnTo>
                    <a:lnTo>
                      <a:pt x="0" y="248"/>
                    </a:lnTo>
                    <a:lnTo>
                      <a:pt x="1" y="0"/>
                    </a:lnTo>
                    <a:close/>
                  </a:path>
                </a:pathLst>
              </a:custGeom>
              <a:grpFill/>
              <a:ln w="6350">
                <a:solidFill>
                  <a:schemeClr val="bg1"/>
                </a:solidFill>
                <a:round/>
                <a:headEnd/>
                <a:tailEnd/>
              </a:ln>
            </p:spPr>
            <p:txBody>
              <a:bodyPr/>
              <a:lstStyle/>
              <a:p>
                <a:pPr>
                  <a:defRPr/>
                </a:pPr>
                <a:endParaRPr lang="en-GB" dirty="0"/>
              </a:p>
            </p:txBody>
          </p:sp>
          <p:sp>
            <p:nvSpPr>
              <p:cNvPr id="51" name="Freeform 35">
                <a:extLst>
                  <a:ext uri="{FF2B5EF4-FFF2-40B4-BE49-F238E27FC236}">
                    <a16:creationId xmlns:a16="http://schemas.microsoft.com/office/drawing/2014/main" id="{9D4FDF83-505A-49E9-A3FD-5A71ED857110}"/>
                  </a:ext>
                </a:extLst>
              </p:cNvPr>
              <p:cNvSpPr>
                <a:spLocks/>
              </p:cNvSpPr>
              <p:nvPr/>
            </p:nvSpPr>
            <p:spPr bwMode="auto">
              <a:xfrm>
                <a:off x="2588" y="1524"/>
                <a:ext cx="428" cy="300"/>
              </a:xfrm>
              <a:custGeom>
                <a:avLst/>
                <a:gdLst>
                  <a:gd name="T0" fmla="*/ 8 w 428"/>
                  <a:gd name="T1" fmla="*/ 0 h 300"/>
                  <a:gd name="T2" fmla="*/ 7 w 428"/>
                  <a:gd name="T3" fmla="*/ 116 h 300"/>
                  <a:gd name="T4" fmla="*/ 0 w 428"/>
                  <a:gd name="T5" fmla="*/ 252 h 300"/>
                  <a:gd name="T6" fmla="*/ 311 w 428"/>
                  <a:gd name="T7" fmla="*/ 257 h 300"/>
                  <a:gd name="T8" fmla="*/ 344 w 428"/>
                  <a:gd name="T9" fmla="*/ 276 h 300"/>
                  <a:gd name="T10" fmla="*/ 367 w 428"/>
                  <a:gd name="T11" fmla="*/ 250 h 300"/>
                  <a:gd name="T12" fmla="*/ 428 w 428"/>
                  <a:gd name="T13" fmla="*/ 300 h 300"/>
                  <a:gd name="T14" fmla="*/ 419 w 428"/>
                  <a:gd name="T15" fmla="*/ 248 h 300"/>
                  <a:gd name="T16" fmla="*/ 425 w 428"/>
                  <a:gd name="T17" fmla="*/ 208 h 300"/>
                  <a:gd name="T18" fmla="*/ 428 w 428"/>
                  <a:gd name="T19" fmla="*/ 71 h 300"/>
                  <a:gd name="T20" fmla="*/ 401 w 428"/>
                  <a:gd name="T21" fmla="*/ 42 h 300"/>
                  <a:gd name="T22" fmla="*/ 412 w 428"/>
                  <a:gd name="T23" fmla="*/ 4 h 300"/>
                  <a:gd name="T24" fmla="*/ 208 w 428"/>
                  <a:gd name="T25" fmla="*/ 3 h 300"/>
                  <a:gd name="T26" fmla="*/ 8 w 428"/>
                  <a:gd name="T27" fmla="*/ 0 h 3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8"/>
                  <a:gd name="T43" fmla="*/ 0 h 300"/>
                  <a:gd name="T44" fmla="*/ 428 w 428"/>
                  <a:gd name="T45" fmla="*/ 300 h 3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8" h="30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grpFill/>
              <a:ln w="6350">
                <a:solidFill>
                  <a:schemeClr val="bg1"/>
                </a:solidFill>
                <a:round/>
                <a:headEnd/>
                <a:tailEnd/>
              </a:ln>
            </p:spPr>
            <p:txBody>
              <a:bodyPr/>
              <a:lstStyle/>
              <a:p>
                <a:pPr>
                  <a:defRPr/>
                </a:pPr>
                <a:endParaRPr lang="en-GB" dirty="0"/>
              </a:p>
            </p:txBody>
          </p:sp>
          <p:sp>
            <p:nvSpPr>
              <p:cNvPr id="52" name="Freeform 36">
                <a:extLst>
                  <a:ext uri="{FF2B5EF4-FFF2-40B4-BE49-F238E27FC236}">
                    <a16:creationId xmlns:a16="http://schemas.microsoft.com/office/drawing/2014/main" id="{2070092D-D5C0-4F31-8F0E-F3FE8B45E1B2}"/>
                  </a:ext>
                </a:extLst>
              </p:cNvPr>
              <p:cNvSpPr>
                <a:spLocks/>
              </p:cNvSpPr>
              <p:nvPr/>
            </p:nvSpPr>
            <p:spPr bwMode="auto">
              <a:xfrm>
                <a:off x="2582" y="1773"/>
                <a:ext cx="510" cy="247"/>
              </a:xfrm>
              <a:custGeom>
                <a:avLst/>
                <a:gdLst>
                  <a:gd name="T0" fmla="*/ 5 w 510"/>
                  <a:gd name="T1" fmla="*/ 0 h 247"/>
                  <a:gd name="T2" fmla="*/ 0 w 510"/>
                  <a:gd name="T3" fmla="*/ 163 h 247"/>
                  <a:gd name="T4" fmla="*/ 115 w 510"/>
                  <a:gd name="T5" fmla="*/ 167 h 247"/>
                  <a:gd name="T6" fmla="*/ 114 w 510"/>
                  <a:gd name="T7" fmla="*/ 247 h 247"/>
                  <a:gd name="T8" fmla="*/ 269 w 510"/>
                  <a:gd name="T9" fmla="*/ 245 h 247"/>
                  <a:gd name="T10" fmla="*/ 408 w 510"/>
                  <a:gd name="T11" fmla="*/ 242 h 247"/>
                  <a:gd name="T12" fmla="*/ 510 w 510"/>
                  <a:gd name="T13" fmla="*/ 245 h 247"/>
                  <a:gd name="T14" fmla="*/ 478 w 510"/>
                  <a:gd name="T15" fmla="*/ 175 h 247"/>
                  <a:gd name="T16" fmla="*/ 456 w 510"/>
                  <a:gd name="T17" fmla="*/ 110 h 247"/>
                  <a:gd name="T18" fmla="*/ 432 w 510"/>
                  <a:gd name="T19" fmla="*/ 43 h 247"/>
                  <a:gd name="T20" fmla="*/ 374 w 510"/>
                  <a:gd name="T21" fmla="*/ 1 h 247"/>
                  <a:gd name="T22" fmla="*/ 348 w 510"/>
                  <a:gd name="T23" fmla="*/ 26 h 247"/>
                  <a:gd name="T24" fmla="*/ 316 w 510"/>
                  <a:gd name="T25" fmla="*/ 8 h 247"/>
                  <a:gd name="T26" fmla="*/ 177 w 510"/>
                  <a:gd name="T27" fmla="*/ 3 h 247"/>
                  <a:gd name="T28" fmla="*/ 5 w 510"/>
                  <a:gd name="T29" fmla="*/ 0 h 2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0"/>
                  <a:gd name="T46" fmla="*/ 0 h 247"/>
                  <a:gd name="T47" fmla="*/ 510 w 510"/>
                  <a:gd name="T48" fmla="*/ 247 h 2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0" h="247">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grpFill/>
              <a:ln w="6350">
                <a:solidFill>
                  <a:schemeClr val="bg1"/>
                </a:solidFill>
                <a:round/>
                <a:headEnd/>
                <a:tailEnd/>
              </a:ln>
            </p:spPr>
            <p:txBody>
              <a:bodyPr/>
              <a:lstStyle/>
              <a:p>
                <a:pPr>
                  <a:defRPr/>
                </a:pPr>
                <a:endParaRPr lang="en-GB" dirty="0"/>
              </a:p>
            </p:txBody>
          </p:sp>
          <p:sp>
            <p:nvSpPr>
              <p:cNvPr id="53" name="Freeform 37">
                <a:extLst>
                  <a:ext uri="{FF2B5EF4-FFF2-40B4-BE49-F238E27FC236}">
                    <a16:creationId xmlns:a16="http://schemas.microsoft.com/office/drawing/2014/main" id="{E1EB0082-2BF0-4D9B-A0F0-8DB65D08CA45}"/>
                  </a:ext>
                </a:extLst>
              </p:cNvPr>
              <p:cNvSpPr>
                <a:spLocks/>
              </p:cNvSpPr>
              <p:nvPr/>
            </p:nvSpPr>
            <p:spPr bwMode="auto">
              <a:xfrm>
                <a:off x="2690" y="2014"/>
                <a:ext cx="449" cy="246"/>
              </a:xfrm>
              <a:custGeom>
                <a:avLst/>
                <a:gdLst>
                  <a:gd name="T0" fmla="*/ 5 w 449"/>
                  <a:gd name="T1" fmla="*/ 2 h 246"/>
                  <a:gd name="T2" fmla="*/ 3 w 449"/>
                  <a:gd name="T3" fmla="*/ 143 h 246"/>
                  <a:gd name="T4" fmla="*/ 0 w 449"/>
                  <a:gd name="T5" fmla="*/ 243 h 246"/>
                  <a:gd name="T6" fmla="*/ 449 w 449"/>
                  <a:gd name="T7" fmla="*/ 246 h 246"/>
                  <a:gd name="T8" fmla="*/ 440 w 449"/>
                  <a:gd name="T9" fmla="*/ 118 h 246"/>
                  <a:gd name="T10" fmla="*/ 440 w 449"/>
                  <a:gd name="T11" fmla="*/ 69 h 246"/>
                  <a:gd name="T12" fmla="*/ 404 w 449"/>
                  <a:gd name="T13" fmla="*/ 40 h 246"/>
                  <a:gd name="T14" fmla="*/ 415 w 449"/>
                  <a:gd name="T15" fmla="*/ 14 h 246"/>
                  <a:gd name="T16" fmla="*/ 399 w 449"/>
                  <a:gd name="T17" fmla="*/ 0 h 246"/>
                  <a:gd name="T18" fmla="*/ 196 w 449"/>
                  <a:gd name="T19" fmla="*/ 2 h 246"/>
                  <a:gd name="T20" fmla="*/ 5 w 449"/>
                  <a:gd name="T21" fmla="*/ 2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9"/>
                  <a:gd name="T34" fmla="*/ 0 h 246"/>
                  <a:gd name="T35" fmla="*/ 449 w 449"/>
                  <a:gd name="T36" fmla="*/ 246 h 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9" h="246">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grpFill/>
              <a:ln w="6350">
                <a:solidFill>
                  <a:schemeClr val="bg1"/>
                </a:solidFill>
                <a:round/>
                <a:headEnd/>
                <a:tailEnd/>
              </a:ln>
            </p:spPr>
            <p:txBody>
              <a:bodyPr/>
              <a:lstStyle/>
              <a:p>
                <a:pPr>
                  <a:defRPr/>
                </a:pPr>
                <a:endParaRPr lang="en-GB" dirty="0"/>
              </a:p>
            </p:txBody>
          </p:sp>
          <p:sp>
            <p:nvSpPr>
              <p:cNvPr id="54" name="Freeform 38">
                <a:extLst>
                  <a:ext uri="{FF2B5EF4-FFF2-40B4-BE49-F238E27FC236}">
                    <a16:creationId xmlns:a16="http://schemas.microsoft.com/office/drawing/2014/main" id="{26934ECF-B65A-4F99-98F9-9362158C2EDC}"/>
                  </a:ext>
                </a:extLst>
              </p:cNvPr>
              <p:cNvSpPr>
                <a:spLocks/>
              </p:cNvSpPr>
              <p:nvPr/>
            </p:nvSpPr>
            <p:spPr bwMode="auto">
              <a:xfrm>
                <a:off x="2630" y="2254"/>
                <a:ext cx="523" cy="270"/>
              </a:xfrm>
              <a:custGeom>
                <a:avLst/>
                <a:gdLst>
                  <a:gd name="T0" fmla="*/ 3 w 523"/>
                  <a:gd name="T1" fmla="*/ 0 h 270"/>
                  <a:gd name="T2" fmla="*/ 0 w 523"/>
                  <a:gd name="T3" fmla="*/ 48 h 270"/>
                  <a:gd name="T4" fmla="*/ 186 w 523"/>
                  <a:gd name="T5" fmla="*/ 55 h 270"/>
                  <a:gd name="T6" fmla="*/ 187 w 523"/>
                  <a:gd name="T7" fmla="*/ 209 h 270"/>
                  <a:gd name="T8" fmla="*/ 282 w 523"/>
                  <a:gd name="T9" fmla="*/ 251 h 270"/>
                  <a:gd name="T10" fmla="*/ 308 w 523"/>
                  <a:gd name="T11" fmla="*/ 236 h 270"/>
                  <a:gd name="T12" fmla="*/ 369 w 523"/>
                  <a:gd name="T13" fmla="*/ 270 h 270"/>
                  <a:gd name="T14" fmla="*/ 408 w 523"/>
                  <a:gd name="T15" fmla="*/ 269 h 270"/>
                  <a:gd name="T16" fmla="*/ 480 w 523"/>
                  <a:gd name="T17" fmla="*/ 236 h 270"/>
                  <a:gd name="T18" fmla="*/ 523 w 523"/>
                  <a:gd name="T19" fmla="*/ 268 h 270"/>
                  <a:gd name="T20" fmla="*/ 523 w 523"/>
                  <a:gd name="T21" fmla="*/ 101 h 270"/>
                  <a:gd name="T22" fmla="*/ 510 w 523"/>
                  <a:gd name="T23" fmla="*/ 3 h 270"/>
                  <a:gd name="T24" fmla="*/ 3 w 523"/>
                  <a:gd name="T25" fmla="*/ 0 h 2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3"/>
                  <a:gd name="T40" fmla="*/ 0 h 270"/>
                  <a:gd name="T41" fmla="*/ 523 w 523"/>
                  <a:gd name="T42" fmla="*/ 270 h 2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3" h="27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grpFill/>
              <a:ln w="6350">
                <a:solidFill>
                  <a:schemeClr val="bg1"/>
                </a:solidFill>
                <a:round/>
                <a:headEnd/>
                <a:tailEnd/>
              </a:ln>
            </p:spPr>
            <p:txBody>
              <a:bodyPr/>
              <a:lstStyle/>
              <a:p>
                <a:pPr>
                  <a:defRPr/>
                </a:pPr>
                <a:endParaRPr lang="en-GB" dirty="0"/>
              </a:p>
            </p:txBody>
          </p:sp>
          <p:sp>
            <p:nvSpPr>
              <p:cNvPr id="55" name="Freeform 39">
                <a:extLst>
                  <a:ext uri="{FF2B5EF4-FFF2-40B4-BE49-F238E27FC236}">
                    <a16:creationId xmlns:a16="http://schemas.microsoft.com/office/drawing/2014/main" id="{D737A285-5E46-4B78-B77A-B5A782B901F7}"/>
                  </a:ext>
                </a:extLst>
              </p:cNvPr>
              <p:cNvSpPr>
                <a:spLocks/>
              </p:cNvSpPr>
              <p:nvPr/>
            </p:nvSpPr>
            <p:spPr bwMode="auto">
              <a:xfrm>
                <a:off x="3006" y="1715"/>
                <a:ext cx="354" cy="247"/>
              </a:xfrm>
              <a:custGeom>
                <a:avLst/>
                <a:gdLst>
                  <a:gd name="T0" fmla="*/ 6 w 354"/>
                  <a:gd name="T1" fmla="*/ 13 h 247"/>
                  <a:gd name="T2" fmla="*/ 0 w 354"/>
                  <a:gd name="T3" fmla="*/ 57 h 247"/>
                  <a:gd name="T4" fmla="*/ 8 w 354"/>
                  <a:gd name="T5" fmla="*/ 103 h 247"/>
                  <a:gd name="T6" fmla="*/ 41 w 354"/>
                  <a:gd name="T7" fmla="*/ 197 h 247"/>
                  <a:gd name="T8" fmla="*/ 59 w 354"/>
                  <a:gd name="T9" fmla="*/ 247 h 247"/>
                  <a:gd name="T10" fmla="*/ 267 w 354"/>
                  <a:gd name="T11" fmla="*/ 235 h 247"/>
                  <a:gd name="T12" fmla="*/ 301 w 354"/>
                  <a:gd name="T13" fmla="*/ 247 h 247"/>
                  <a:gd name="T14" fmla="*/ 322 w 354"/>
                  <a:gd name="T15" fmla="*/ 199 h 247"/>
                  <a:gd name="T16" fmla="*/ 314 w 354"/>
                  <a:gd name="T17" fmla="*/ 165 h 247"/>
                  <a:gd name="T18" fmla="*/ 349 w 354"/>
                  <a:gd name="T19" fmla="*/ 158 h 247"/>
                  <a:gd name="T20" fmla="*/ 354 w 354"/>
                  <a:gd name="T21" fmla="*/ 104 h 247"/>
                  <a:gd name="T22" fmla="*/ 333 w 354"/>
                  <a:gd name="T23" fmla="*/ 80 h 247"/>
                  <a:gd name="T24" fmla="*/ 297 w 354"/>
                  <a:gd name="T25" fmla="*/ 57 h 247"/>
                  <a:gd name="T26" fmla="*/ 304 w 354"/>
                  <a:gd name="T27" fmla="*/ 24 h 247"/>
                  <a:gd name="T28" fmla="*/ 289 w 354"/>
                  <a:gd name="T29" fmla="*/ 0 h 247"/>
                  <a:gd name="T30" fmla="*/ 211 w 354"/>
                  <a:gd name="T31" fmla="*/ 4 h 247"/>
                  <a:gd name="T32" fmla="*/ 133 w 354"/>
                  <a:gd name="T33" fmla="*/ 7 h 247"/>
                  <a:gd name="T34" fmla="*/ 6 w 354"/>
                  <a:gd name="T35" fmla="*/ 13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4"/>
                  <a:gd name="T55" fmla="*/ 0 h 247"/>
                  <a:gd name="T56" fmla="*/ 354 w 354"/>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4" h="247">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grpFill/>
              <a:ln w="6350">
                <a:solidFill>
                  <a:schemeClr val="bg1"/>
                </a:solidFill>
                <a:round/>
                <a:headEnd/>
                <a:tailEnd/>
              </a:ln>
            </p:spPr>
            <p:txBody>
              <a:bodyPr/>
              <a:lstStyle/>
              <a:p>
                <a:pPr>
                  <a:defRPr/>
                </a:pPr>
                <a:endParaRPr lang="en-GB" dirty="0"/>
              </a:p>
            </p:txBody>
          </p:sp>
          <p:sp>
            <p:nvSpPr>
              <p:cNvPr id="56" name="Freeform 40">
                <a:extLst>
                  <a:ext uri="{FF2B5EF4-FFF2-40B4-BE49-F238E27FC236}">
                    <a16:creationId xmlns:a16="http://schemas.microsoft.com/office/drawing/2014/main" id="{E1A3CFA2-E893-438C-8CE1-A3037AE6A030}"/>
                  </a:ext>
                </a:extLst>
              </p:cNvPr>
              <p:cNvSpPr>
                <a:spLocks/>
              </p:cNvSpPr>
              <p:nvPr/>
            </p:nvSpPr>
            <p:spPr bwMode="auto">
              <a:xfrm>
                <a:off x="3290" y="1768"/>
                <a:ext cx="253" cy="451"/>
              </a:xfrm>
              <a:custGeom>
                <a:avLst/>
                <a:gdLst>
                  <a:gd name="T0" fmla="*/ 47 w 253"/>
                  <a:gd name="T1" fmla="*/ 26 h 451"/>
                  <a:gd name="T2" fmla="*/ 192 w 253"/>
                  <a:gd name="T3" fmla="*/ 0 h 451"/>
                  <a:gd name="T4" fmla="*/ 215 w 253"/>
                  <a:gd name="T5" fmla="*/ 56 h 451"/>
                  <a:gd name="T6" fmla="*/ 245 w 253"/>
                  <a:gd name="T7" fmla="*/ 286 h 451"/>
                  <a:gd name="T8" fmla="*/ 253 w 253"/>
                  <a:gd name="T9" fmla="*/ 317 h 451"/>
                  <a:gd name="T10" fmla="*/ 230 w 253"/>
                  <a:gd name="T11" fmla="*/ 378 h 451"/>
                  <a:gd name="T12" fmla="*/ 230 w 253"/>
                  <a:gd name="T13" fmla="*/ 420 h 451"/>
                  <a:gd name="T14" fmla="*/ 204 w 253"/>
                  <a:gd name="T15" fmla="*/ 415 h 451"/>
                  <a:gd name="T16" fmla="*/ 205 w 253"/>
                  <a:gd name="T17" fmla="*/ 451 h 451"/>
                  <a:gd name="T18" fmla="*/ 178 w 253"/>
                  <a:gd name="T19" fmla="*/ 436 h 451"/>
                  <a:gd name="T20" fmla="*/ 164 w 253"/>
                  <a:gd name="T21" fmla="*/ 441 h 451"/>
                  <a:gd name="T22" fmla="*/ 143 w 253"/>
                  <a:gd name="T23" fmla="*/ 438 h 451"/>
                  <a:gd name="T24" fmla="*/ 128 w 253"/>
                  <a:gd name="T25" fmla="*/ 384 h 451"/>
                  <a:gd name="T26" fmla="*/ 98 w 253"/>
                  <a:gd name="T27" fmla="*/ 367 h 451"/>
                  <a:gd name="T28" fmla="*/ 98 w 253"/>
                  <a:gd name="T29" fmla="*/ 309 h 451"/>
                  <a:gd name="T30" fmla="*/ 69 w 253"/>
                  <a:gd name="T31" fmla="*/ 317 h 451"/>
                  <a:gd name="T32" fmla="*/ 52 w 253"/>
                  <a:gd name="T33" fmla="*/ 274 h 451"/>
                  <a:gd name="T34" fmla="*/ 0 w 253"/>
                  <a:gd name="T35" fmla="*/ 225 h 451"/>
                  <a:gd name="T36" fmla="*/ 38 w 253"/>
                  <a:gd name="T37" fmla="*/ 147 h 451"/>
                  <a:gd name="T38" fmla="*/ 27 w 253"/>
                  <a:gd name="T39" fmla="*/ 111 h 451"/>
                  <a:gd name="T40" fmla="*/ 65 w 253"/>
                  <a:gd name="T41" fmla="*/ 104 h 451"/>
                  <a:gd name="T42" fmla="*/ 69 w 253"/>
                  <a:gd name="T43" fmla="*/ 53 h 451"/>
                  <a:gd name="T44" fmla="*/ 47 w 253"/>
                  <a:gd name="T45" fmla="*/ 26 h 4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3"/>
                  <a:gd name="T70" fmla="*/ 0 h 451"/>
                  <a:gd name="T71" fmla="*/ 253 w 253"/>
                  <a:gd name="T72" fmla="*/ 451 h 4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3" h="451">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grpFill/>
              <a:ln w="6350">
                <a:solidFill>
                  <a:schemeClr val="bg1"/>
                </a:solidFill>
                <a:round/>
                <a:headEnd/>
                <a:tailEnd/>
              </a:ln>
            </p:spPr>
            <p:txBody>
              <a:bodyPr/>
              <a:lstStyle/>
              <a:p>
                <a:pPr>
                  <a:defRPr/>
                </a:pPr>
                <a:endParaRPr lang="en-GB" dirty="0"/>
              </a:p>
            </p:txBody>
          </p:sp>
          <p:sp>
            <p:nvSpPr>
              <p:cNvPr id="57" name="Freeform 41">
                <a:extLst>
                  <a:ext uri="{FF2B5EF4-FFF2-40B4-BE49-F238E27FC236}">
                    <a16:creationId xmlns:a16="http://schemas.microsoft.com/office/drawing/2014/main" id="{E31AE2D7-C441-465F-A6E6-2B61AE6477BA}"/>
                  </a:ext>
                </a:extLst>
              </p:cNvPr>
              <p:cNvSpPr>
                <a:spLocks/>
              </p:cNvSpPr>
              <p:nvPr/>
            </p:nvSpPr>
            <p:spPr bwMode="auto">
              <a:xfrm>
                <a:off x="4206" y="1689"/>
                <a:ext cx="92" cy="196"/>
              </a:xfrm>
              <a:custGeom>
                <a:avLst/>
                <a:gdLst>
                  <a:gd name="T0" fmla="*/ 17 w 92"/>
                  <a:gd name="T1" fmla="*/ 2 h 196"/>
                  <a:gd name="T2" fmla="*/ 39 w 92"/>
                  <a:gd name="T3" fmla="*/ 0 h 196"/>
                  <a:gd name="T4" fmla="*/ 82 w 92"/>
                  <a:gd name="T5" fmla="*/ 30 h 196"/>
                  <a:gd name="T6" fmla="*/ 76 w 92"/>
                  <a:gd name="T7" fmla="*/ 53 h 196"/>
                  <a:gd name="T8" fmla="*/ 91 w 92"/>
                  <a:gd name="T9" fmla="*/ 69 h 196"/>
                  <a:gd name="T10" fmla="*/ 92 w 92"/>
                  <a:gd name="T11" fmla="*/ 160 h 196"/>
                  <a:gd name="T12" fmla="*/ 77 w 92"/>
                  <a:gd name="T13" fmla="*/ 196 h 196"/>
                  <a:gd name="T14" fmla="*/ 59 w 92"/>
                  <a:gd name="T15" fmla="*/ 183 h 196"/>
                  <a:gd name="T16" fmla="*/ 41 w 92"/>
                  <a:gd name="T17" fmla="*/ 182 h 196"/>
                  <a:gd name="T18" fmla="*/ 9 w 92"/>
                  <a:gd name="T19" fmla="*/ 163 h 196"/>
                  <a:gd name="T20" fmla="*/ 33 w 92"/>
                  <a:gd name="T21" fmla="*/ 105 h 196"/>
                  <a:gd name="T22" fmla="*/ 0 w 92"/>
                  <a:gd name="T23" fmla="*/ 75 h 196"/>
                  <a:gd name="T24" fmla="*/ 17 w 92"/>
                  <a:gd name="T25" fmla="*/ 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96"/>
                  <a:gd name="T41" fmla="*/ 92 w 92"/>
                  <a:gd name="T42" fmla="*/ 196 h 1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96">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grpFill/>
              <a:ln w="6350">
                <a:solidFill>
                  <a:schemeClr val="bg1"/>
                </a:solidFill>
                <a:round/>
                <a:headEnd/>
                <a:tailEnd/>
              </a:ln>
            </p:spPr>
            <p:txBody>
              <a:bodyPr/>
              <a:lstStyle/>
              <a:p>
                <a:pPr>
                  <a:defRPr/>
                </a:pPr>
                <a:endParaRPr lang="en-GB" dirty="0"/>
              </a:p>
            </p:txBody>
          </p:sp>
          <p:sp>
            <p:nvSpPr>
              <p:cNvPr id="58" name="Freeform 42">
                <a:extLst>
                  <a:ext uri="{FF2B5EF4-FFF2-40B4-BE49-F238E27FC236}">
                    <a16:creationId xmlns:a16="http://schemas.microsoft.com/office/drawing/2014/main" id="{00000453-7A9F-4A08-8FC2-45EE87F8674C}"/>
                  </a:ext>
                </a:extLst>
              </p:cNvPr>
              <p:cNvSpPr>
                <a:spLocks/>
              </p:cNvSpPr>
              <p:nvPr/>
            </p:nvSpPr>
            <p:spPr bwMode="auto">
              <a:xfrm>
                <a:off x="4277" y="1604"/>
                <a:ext cx="113" cy="93"/>
              </a:xfrm>
              <a:custGeom>
                <a:avLst/>
                <a:gdLst>
                  <a:gd name="T0" fmla="*/ 0 w 113"/>
                  <a:gd name="T1" fmla="*/ 23 h 93"/>
                  <a:gd name="T2" fmla="*/ 87 w 113"/>
                  <a:gd name="T3" fmla="*/ 0 h 93"/>
                  <a:gd name="T4" fmla="*/ 113 w 113"/>
                  <a:gd name="T5" fmla="*/ 42 h 93"/>
                  <a:gd name="T6" fmla="*/ 98 w 113"/>
                  <a:gd name="T7" fmla="*/ 61 h 93"/>
                  <a:gd name="T8" fmla="*/ 70 w 113"/>
                  <a:gd name="T9" fmla="*/ 54 h 93"/>
                  <a:gd name="T10" fmla="*/ 28 w 113"/>
                  <a:gd name="T11" fmla="*/ 93 h 93"/>
                  <a:gd name="T12" fmla="*/ 5 w 113"/>
                  <a:gd name="T13" fmla="*/ 73 h 93"/>
                  <a:gd name="T14" fmla="*/ 0 w 113"/>
                  <a:gd name="T15" fmla="*/ 23 h 93"/>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93"/>
                  <a:gd name="T26" fmla="*/ 113 w 113"/>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93">
                    <a:moveTo>
                      <a:pt x="0" y="23"/>
                    </a:moveTo>
                    <a:lnTo>
                      <a:pt x="87" y="0"/>
                    </a:lnTo>
                    <a:lnTo>
                      <a:pt x="113" y="42"/>
                    </a:lnTo>
                    <a:lnTo>
                      <a:pt x="98" y="61"/>
                    </a:lnTo>
                    <a:lnTo>
                      <a:pt x="70" y="54"/>
                    </a:lnTo>
                    <a:lnTo>
                      <a:pt x="28" y="93"/>
                    </a:lnTo>
                    <a:lnTo>
                      <a:pt x="5" y="73"/>
                    </a:lnTo>
                    <a:lnTo>
                      <a:pt x="0" y="23"/>
                    </a:lnTo>
                    <a:close/>
                  </a:path>
                </a:pathLst>
              </a:custGeom>
              <a:grpFill/>
              <a:ln w="6350">
                <a:solidFill>
                  <a:schemeClr val="bg1"/>
                </a:solidFill>
                <a:round/>
                <a:headEnd/>
                <a:tailEnd/>
              </a:ln>
            </p:spPr>
            <p:txBody>
              <a:bodyPr/>
              <a:lstStyle/>
              <a:p>
                <a:pPr>
                  <a:defRPr/>
                </a:pPr>
                <a:endParaRPr lang="en-GB" dirty="0"/>
              </a:p>
            </p:txBody>
          </p:sp>
          <p:sp>
            <p:nvSpPr>
              <p:cNvPr id="59" name="Freeform 43">
                <a:extLst>
                  <a:ext uri="{FF2B5EF4-FFF2-40B4-BE49-F238E27FC236}">
                    <a16:creationId xmlns:a16="http://schemas.microsoft.com/office/drawing/2014/main" id="{7FF2E43F-92ED-4A99-BECB-35FA8F5659FD}"/>
                  </a:ext>
                </a:extLst>
              </p:cNvPr>
              <p:cNvSpPr>
                <a:spLocks/>
              </p:cNvSpPr>
              <p:nvPr/>
            </p:nvSpPr>
            <p:spPr bwMode="auto">
              <a:xfrm>
                <a:off x="4364" y="1595"/>
                <a:ext cx="57" cy="51"/>
              </a:xfrm>
              <a:custGeom>
                <a:avLst/>
                <a:gdLst>
                  <a:gd name="T0" fmla="*/ 0 w 57"/>
                  <a:gd name="T1" fmla="*/ 9 h 51"/>
                  <a:gd name="T2" fmla="*/ 24 w 57"/>
                  <a:gd name="T3" fmla="*/ 0 h 51"/>
                  <a:gd name="T4" fmla="*/ 57 w 57"/>
                  <a:gd name="T5" fmla="*/ 26 h 51"/>
                  <a:gd name="T6" fmla="*/ 50 w 57"/>
                  <a:gd name="T7" fmla="*/ 33 h 51"/>
                  <a:gd name="T8" fmla="*/ 34 w 57"/>
                  <a:gd name="T9" fmla="*/ 33 h 51"/>
                  <a:gd name="T10" fmla="*/ 26 w 57"/>
                  <a:gd name="T11" fmla="*/ 51 h 51"/>
                  <a:gd name="T12" fmla="*/ 0 w 57"/>
                  <a:gd name="T13" fmla="*/ 9 h 51"/>
                  <a:gd name="T14" fmla="*/ 0 60000 65536"/>
                  <a:gd name="T15" fmla="*/ 0 60000 65536"/>
                  <a:gd name="T16" fmla="*/ 0 60000 65536"/>
                  <a:gd name="T17" fmla="*/ 0 60000 65536"/>
                  <a:gd name="T18" fmla="*/ 0 60000 65536"/>
                  <a:gd name="T19" fmla="*/ 0 60000 65536"/>
                  <a:gd name="T20" fmla="*/ 0 60000 65536"/>
                  <a:gd name="T21" fmla="*/ 0 w 57"/>
                  <a:gd name="T22" fmla="*/ 0 h 51"/>
                  <a:gd name="T23" fmla="*/ 57 w 57"/>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1">
                    <a:moveTo>
                      <a:pt x="0" y="9"/>
                    </a:moveTo>
                    <a:lnTo>
                      <a:pt x="24" y="0"/>
                    </a:lnTo>
                    <a:lnTo>
                      <a:pt x="57" y="26"/>
                    </a:lnTo>
                    <a:lnTo>
                      <a:pt x="50" y="33"/>
                    </a:lnTo>
                    <a:lnTo>
                      <a:pt x="34" y="33"/>
                    </a:lnTo>
                    <a:lnTo>
                      <a:pt x="26" y="51"/>
                    </a:lnTo>
                    <a:lnTo>
                      <a:pt x="0" y="9"/>
                    </a:lnTo>
                    <a:close/>
                  </a:path>
                </a:pathLst>
              </a:custGeom>
              <a:grpFill/>
              <a:ln w="6350">
                <a:solidFill>
                  <a:schemeClr val="bg1"/>
                </a:solidFill>
                <a:round/>
                <a:headEnd/>
                <a:tailEnd/>
              </a:ln>
            </p:spPr>
            <p:txBody>
              <a:bodyPr/>
              <a:lstStyle/>
              <a:p>
                <a:pPr>
                  <a:defRPr/>
                </a:pPr>
                <a:endParaRPr lang="en-GB" dirty="0"/>
              </a:p>
            </p:txBody>
          </p:sp>
        </p:grpSp>
        <p:sp>
          <p:nvSpPr>
            <p:cNvPr id="31" name="Freeform 44">
              <a:extLst>
                <a:ext uri="{FF2B5EF4-FFF2-40B4-BE49-F238E27FC236}">
                  <a16:creationId xmlns:a16="http://schemas.microsoft.com/office/drawing/2014/main" id="{442B8ABC-B6E9-495F-94BC-225F7C2E55BE}"/>
                </a:ext>
              </a:extLst>
            </p:cNvPr>
            <p:cNvSpPr>
              <a:spLocks/>
            </p:cNvSpPr>
            <p:nvPr/>
          </p:nvSpPr>
          <p:spPr bwMode="auto">
            <a:xfrm>
              <a:off x="2030795" y="1914525"/>
              <a:ext cx="801377" cy="584200"/>
            </a:xfrm>
            <a:custGeom>
              <a:avLst/>
              <a:gdLst>
                <a:gd name="T0" fmla="*/ 134 w 389"/>
                <a:gd name="T1" fmla="*/ 0 h 307"/>
                <a:gd name="T2" fmla="*/ 245 w 389"/>
                <a:gd name="T3" fmla="*/ 24 h 307"/>
                <a:gd name="T4" fmla="*/ 328 w 389"/>
                <a:gd name="T5" fmla="*/ 39 h 307"/>
                <a:gd name="T6" fmla="*/ 369 w 389"/>
                <a:gd name="T7" fmla="*/ 46 h 307"/>
                <a:gd name="T8" fmla="*/ 411 w 389"/>
                <a:gd name="T9" fmla="*/ 51 h 307"/>
                <a:gd name="T10" fmla="*/ 466 w 389"/>
                <a:gd name="T11" fmla="*/ 59 h 307"/>
                <a:gd name="T12" fmla="*/ 535 w 389"/>
                <a:gd name="T13" fmla="*/ 68 h 307"/>
                <a:gd name="T14" fmla="*/ 489 w 389"/>
                <a:gd name="T15" fmla="*/ 307 h 307"/>
                <a:gd name="T16" fmla="*/ 282 w 389"/>
                <a:gd name="T17" fmla="*/ 273 h 307"/>
                <a:gd name="T18" fmla="*/ 255 w 389"/>
                <a:gd name="T19" fmla="*/ 288 h 307"/>
                <a:gd name="T20" fmla="*/ 216 w 389"/>
                <a:gd name="T21" fmla="*/ 265 h 307"/>
                <a:gd name="T22" fmla="*/ 184 w 389"/>
                <a:gd name="T23" fmla="*/ 288 h 307"/>
                <a:gd name="T24" fmla="*/ 154 w 389"/>
                <a:gd name="T25" fmla="*/ 268 h 307"/>
                <a:gd name="T26" fmla="*/ 68 w 389"/>
                <a:gd name="T27" fmla="*/ 265 h 307"/>
                <a:gd name="T28" fmla="*/ 81 w 389"/>
                <a:gd name="T29" fmla="*/ 226 h 307"/>
                <a:gd name="T30" fmla="*/ 18 w 389"/>
                <a:gd name="T31" fmla="*/ 222 h 307"/>
                <a:gd name="T32" fmla="*/ 13 w 389"/>
                <a:gd name="T33" fmla="*/ 200 h 307"/>
                <a:gd name="T34" fmla="*/ 25 w 389"/>
                <a:gd name="T35" fmla="*/ 177 h 307"/>
                <a:gd name="T36" fmla="*/ 11 w 389"/>
                <a:gd name="T37" fmla="*/ 155 h 307"/>
                <a:gd name="T38" fmla="*/ 12 w 389"/>
                <a:gd name="T39" fmla="*/ 96 h 307"/>
                <a:gd name="T40" fmla="*/ 0 w 389"/>
                <a:gd name="T41" fmla="*/ 50 h 307"/>
                <a:gd name="T42" fmla="*/ 5 w 389"/>
                <a:gd name="T43" fmla="*/ 32 h 307"/>
                <a:gd name="T44" fmla="*/ 34 w 389"/>
                <a:gd name="T45" fmla="*/ 39 h 307"/>
                <a:gd name="T46" fmla="*/ 63 w 389"/>
                <a:gd name="T47" fmla="*/ 66 h 307"/>
                <a:gd name="T48" fmla="*/ 115 w 389"/>
                <a:gd name="T49" fmla="*/ 72 h 307"/>
                <a:gd name="T50" fmla="*/ 129 w 389"/>
                <a:gd name="T51" fmla="*/ 94 h 307"/>
                <a:gd name="T52" fmla="*/ 103 w 389"/>
                <a:gd name="T53" fmla="*/ 94 h 307"/>
                <a:gd name="T54" fmla="*/ 100 w 389"/>
                <a:gd name="T55" fmla="*/ 113 h 307"/>
                <a:gd name="T56" fmla="*/ 115 w 389"/>
                <a:gd name="T57" fmla="*/ 115 h 307"/>
                <a:gd name="T58" fmla="*/ 120 w 389"/>
                <a:gd name="T59" fmla="*/ 134 h 307"/>
                <a:gd name="T60" fmla="*/ 89 w 389"/>
                <a:gd name="T61" fmla="*/ 148 h 307"/>
                <a:gd name="T62" fmla="*/ 89 w 389"/>
                <a:gd name="T63" fmla="*/ 161 h 307"/>
                <a:gd name="T64" fmla="*/ 124 w 389"/>
                <a:gd name="T65" fmla="*/ 161 h 307"/>
                <a:gd name="T66" fmla="*/ 134 w 389"/>
                <a:gd name="T67" fmla="*/ 128 h 307"/>
                <a:gd name="T68" fmla="*/ 162 w 389"/>
                <a:gd name="T69" fmla="*/ 108 h 307"/>
                <a:gd name="T70" fmla="*/ 129 w 389"/>
                <a:gd name="T71" fmla="*/ 57 h 307"/>
                <a:gd name="T72" fmla="*/ 150 w 389"/>
                <a:gd name="T73" fmla="*/ 40 h 307"/>
                <a:gd name="T74" fmla="*/ 134 w 389"/>
                <a:gd name="T75" fmla="*/ 0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307"/>
                <a:gd name="T116" fmla="*/ 389 w 389"/>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307">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grpFill/>
            <a:ln w="6350">
              <a:solidFill>
                <a:schemeClr val="bg1"/>
              </a:solidFill>
              <a:round/>
              <a:headEnd/>
              <a:tailEnd/>
            </a:ln>
          </p:spPr>
          <p:txBody>
            <a:bodyPr/>
            <a:lstStyle/>
            <a:p>
              <a:pPr>
                <a:defRPr/>
              </a:pPr>
              <a:endParaRPr lang="en-GB" dirty="0"/>
            </a:p>
          </p:txBody>
        </p:sp>
        <p:sp>
          <p:nvSpPr>
            <p:cNvPr id="32" name="Freeform 45">
              <a:extLst>
                <a:ext uri="{FF2B5EF4-FFF2-40B4-BE49-F238E27FC236}">
                  <a16:creationId xmlns:a16="http://schemas.microsoft.com/office/drawing/2014/main" id="{120EE865-432D-43B1-B243-8A95B5920700}"/>
                </a:ext>
              </a:extLst>
            </p:cNvPr>
            <p:cNvSpPr>
              <a:spLocks/>
            </p:cNvSpPr>
            <p:nvPr/>
          </p:nvSpPr>
          <p:spPr bwMode="auto">
            <a:xfrm>
              <a:off x="1839908" y="2336800"/>
              <a:ext cx="1002582" cy="760413"/>
            </a:xfrm>
            <a:custGeom>
              <a:avLst/>
              <a:gdLst>
                <a:gd name="T0" fmla="*/ 147 w 485"/>
                <a:gd name="T1" fmla="*/ 0 h 399"/>
                <a:gd name="T2" fmla="*/ 127 w 485"/>
                <a:gd name="T3" fmla="*/ 9 h 399"/>
                <a:gd name="T4" fmla="*/ 115 w 485"/>
                <a:gd name="T5" fmla="*/ 44 h 399"/>
                <a:gd name="T6" fmla="*/ 102 w 485"/>
                <a:gd name="T7" fmla="*/ 73 h 399"/>
                <a:gd name="T8" fmla="*/ 94 w 485"/>
                <a:gd name="T9" fmla="*/ 97 h 399"/>
                <a:gd name="T10" fmla="*/ 81 w 485"/>
                <a:gd name="T11" fmla="*/ 123 h 399"/>
                <a:gd name="T12" fmla="*/ 67 w 485"/>
                <a:gd name="T13" fmla="*/ 149 h 399"/>
                <a:gd name="T14" fmla="*/ 50 w 485"/>
                <a:gd name="T15" fmla="*/ 177 h 399"/>
                <a:gd name="T16" fmla="*/ 26 w 485"/>
                <a:gd name="T17" fmla="*/ 210 h 399"/>
                <a:gd name="T18" fmla="*/ 0 w 485"/>
                <a:gd name="T19" fmla="*/ 241 h 399"/>
                <a:gd name="T20" fmla="*/ 0 w 485"/>
                <a:gd name="T21" fmla="*/ 311 h 399"/>
                <a:gd name="T22" fmla="*/ 376 w 485"/>
                <a:gd name="T23" fmla="*/ 371 h 399"/>
                <a:gd name="T24" fmla="*/ 552 w 485"/>
                <a:gd name="T25" fmla="*/ 399 h 399"/>
                <a:gd name="T26" fmla="*/ 587 w 485"/>
                <a:gd name="T27" fmla="*/ 260 h 399"/>
                <a:gd name="T28" fmla="*/ 610 w 485"/>
                <a:gd name="T29" fmla="*/ 249 h 399"/>
                <a:gd name="T30" fmla="*/ 588 w 485"/>
                <a:gd name="T31" fmla="*/ 218 h 399"/>
                <a:gd name="T32" fmla="*/ 600 w 485"/>
                <a:gd name="T33" fmla="*/ 186 h 399"/>
                <a:gd name="T34" fmla="*/ 670 w 485"/>
                <a:gd name="T35" fmla="*/ 133 h 399"/>
                <a:gd name="T36" fmla="*/ 621 w 485"/>
                <a:gd name="T37" fmla="*/ 85 h 399"/>
                <a:gd name="T38" fmla="*/ 412 w 485"/>
                <a:gd name="T39" fmla="*/ 51 h 399"/>
                <a:gd name="T40" fmla="*/ 386 w 485"/>
                <a:gd name="T41" fmla="*/ 65 h 399"/>
                <a:gd name="T42" fmla="*/ 346 w 485"/>
                <a:gd name="T43" fmla="*/ 42 h 399"/>
                <a:gd name="T44" fmla="*/ 312 w 485"/>
                <a:gd name="T45" fmla="*/ 66 h 399"/>
                <a:gd name="T46" fmla="*/ 281 w 485"/>
                <a:gd name="T47" fmla="*/ 42 h 399"/>
                <a:gd name="T48" fmla="*/ 197 w 485"/>
                <a:gd name="T49" fmla="*/ 43 h 399"/>
                <a:gd name="T50" fmla="*/ 209 w 485"/>
                <a:gd name="T51" fmla="*/ 4 h 399"/>
                <a:gd name="T52" fmla="*/ 147 w 485"/>
                <a:gd name="T53" fmla="*/ 0 h 39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5"/>
                <a:gd name="T82" fmla="*/ 0 h 399"/>
                <a:gd name="T83" fmla="*/ 485 w 485"/>
                <a:gd name="T84" fmla="*/ 399 h 39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5" h="399">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grpFill/>
            <a:ln w="6350">
              <a:solidFill>
                <a:schemeClr val="bg1"/>
              </a:solidFill>
              <a:round/>
              <a:headEnd/>
              <a:tailEnd/>
            </a:ln>
          </p:spPr>
          <p:txBody>
            <a:bodyPr/>
            <a:lstStyle/>
            <a:p>
              <a:pPr>
                <a:defRPr/>
              </a:pPr>
              <a:endParaRPr lang="en-GB" dirty="0"/>
            </a:p>
          </p:txBody>
        </p:sp>
        <p:sp>
          <p:nvSpPr>
            <p:cNvPr id="33" name="Freeform 46">
              <a:extLst>
                <a:ext uri="{FF2B5EF4-FFF2-40B4-BE49-F238E27FC236}">
                  <a16:creationId xmlns:a16="http://schemas.microsoft.com/office/drawing/2014/main" id="{D8772527-92BC-4CEC-BE0D-CE17009D2CF1}"/>
                </a:ext>
              </a:extLst>
            </p:cNvPr>
            <p:cNvSpPr>
              <a:spLocks/>
            </p:cNvSpPr>
            <p:nvPr/>
          </p:nvSpPr>
          <p:spPr bwMode="auto">
            <a:xfrm>
              <a:off x="1757363" y="2925763"/>
              <a:ext cx="1057612" cy="1619250"/>
            </a:xfrm>
            <a:custGeom>
              <a:avLst/>
              <a:gdLst>
                <a:gd name="T0" fmla="*/ 55 w 512"/>
                <a:gd name="T1" fmla="*/ 0 h 850"/>
                <a:gd name="T2" fmla="*/ 379 w 512"/>
                <a:gd name="T3" fmla="*/ 50 h 850"/>
                <a:gd name="T4" fmla="*/ 308 w 512"/>
                <a:gd name="T5" fmla="*/ 300 h 850"/>
                <a:gd name="T6" fmla="*/ 673 w 512"/>
                <a:gd name="T7" fmla="*/ 681 h 850"/>
                <a:gd name="T8" fmla="*/ 708 w 512"/>
                <a:gd name="T9" fmla="*/ 730 h 850"/>
                <a:gd name="T10" fmla="*/ 672 w 512"/>
                <a:gd name="T11" fmla="*/ 753 h 850"/>
                <a:gd name="T12" fmla="*/ 651 w 512"/>
                <a:gd name="T13" fmla="*/ 795 h 850"/>
                <a:gd name="T14" fmla="*/ 628 w 512"/>
                <a:gd name="T15" fmla="*/ 820 h 850"/>
                <a:gd name="T16" fmla="*/ 653 w 512"/>
                <a:gd name="T17" fmla="*/ 842 h 850"/>
                <a:gd name="T18" fmla="*/ 612 w 512"/>
                <a:gd name="T19" fmla="*/ 850 h 850"/>
                <a:gd name="T20" fmla="*/ 398 w 512"/>
                <a:gd name="T21" fmla="*/ 844 h 850"/>
                <a:gd name="T22" fmla="*/ 384 w 512"/>
                <a:gd name="T23" fmla="*/ 794 h 850"/>
                <a:gd name="T24" fmla="*/ 348 w 512"/>
                <a:gd name="T25" fmla="*/ 758 h 850"/>
                <a:gd name="T26" fmla="*/ 320 w 512"/>
                <a:gd name="T27" fmla="*/ 745 h 850"/>
                <a:gd name="T28" fmla="*/ 313 w 512"/>
                <a:gd name="T29" fmla="*/ 719 h 850"/>
                <a:gd name="T30" fmla="*/ 291 w 512"/>
                <a:gd name="T31" fmla="*/ 705 h 850"/>
                <a:gd name="T32" fmla="*/ 268 w 512"/>
                <a:gd name="T33" fmla="*/ 687 h 850"/>
                <a:gd name="T34" fmla="*/ 260 w 512"/>
                <a:gd name="T35" fmla="*/ 667 h 850"/>
                <a:gd name="T36" fmla="*/ 240 w 512"/>
                <a:gd name="T37" fmla="*/ 654 h 850"/>
                <a:gd name="T38" fmla="*/ 207 w 512"/>
                <a:gd name="T39" fmla="*/ 661 h 850"/>
                <a:gd name="T40" fmla="*/ 168 w 512"/>
                <a:gd name="T41" fmla="*/ 651 h 850"/>
                <a:gd name="T42" fmla="*/ 168 w 512"/>
                <a:gd name="T43" fmla="*/ 640 h 850"/>
                <a:gd name="T44" fmla="*/ 167 w 512"/>
                <a:gd name="T45" fmla="*/ 617 h 850"/>
                <a:gd name="T46" fmla="*/ 152 w 512"/>
                <a:gd name="T47" fmla="*/ 591 h 850"/>
                <a:gd name="T48" fmla="*/ 151 w 512"/>
                <a:gd name="T49" fmla="*/ 570 h 850"/>
                <a:gd name="T50" fmla="*/ 134 w 512"/>
                <a:gd name="T51" fmla="*/ 551 h 850"/>
                <a:gd name="T52" fmla="*/ 138 w 512"/>
                <a:gd name="T53" fmla="*/ 533 h 850"/>
                <a:gd name="T54" fmla="*/ 92 w 512"/>
                <a:gd name="T55" fmla="*/ 490 h 850"/>
                <a:gd name="T56" fmla="*/ 92 w 512"/>
                <a:gd name="T57" fmla="*/ 465 h 850"/>
                <a:gd name="T58" fmla="*/ 115 w 512"/>
                <a:gd name="T59" fmla="*/ 456 h 850"/>
                <a:gd name="T60" fmla="*/ 115 w 512"/>
                <a:gd name="T61" fmla="*/ 440 h 850"/>
                <a:gd name="T62" fmla="*/ 92 w 512"/>
                <a:gd name="T63" fmla="*/ 436 h 850"/>
                <a:gd name="T64" fmla="*/ 80 w 512"/>
                <a:gd name="T65" fmla="*/ 412 h 850"/>
                <a:gd name="T66" fmla="*/ 69 w 512"/>
                <a:gd name="T67" fmla="*/ 371 h 850"/>
                <a:gd name="T68" fmla="*/ 103 w 512"/>
                <a:gd name="T69" fmla="*/ 393 h 850"/>
                <a:gd name="T70" fmla="*/ 89 w 512"/>
                <a:gd name="T71" fmla="*/ 364 h 850"/>
                <a:gd name="T72" fmla="*/ 115 w 512"/>
                <a:gd name="T73" fmla="*/ 364 h 850"/>
                <a:gd name="T74" fmla="*/ 115 w 512"/>
                <a:gd name="T75" fmla="*/ 343 h 850"/>
                <a:gd name="T76" fmla="*/ 89 w 512"/>
                <a:gd name="T77" fmla="*/ 329 h 850"/>
                <a:gd name="T78" fmla="*/ 78 w 512"/>
                <a:gd name="T79" fmla="*/ 349 h 850"/>
                <a:gd name="T80" fmla="*/ 55 w 512"/>
                <a:gd name="T81" fmla="*/ 342 h 850"/>
                <a:gd name="T82" fmla="*/ 11 w 512"/>
                <a:gd name="T83" fmla="*/ 246 h 850"/>
                <a:gd name="T84" fmla="*/ 22 w 512"/>
                <a:gd name="T85" fmla="*/ 178 h 850"/>
                <a:gd name="T86" fmla="*/ 0 w 512"/>
                <a:gd name="T87" fmla="*/ 139 h 850"/>
                <a:gd name="T88" fmla="*/ 12 w 512"/>
                <a:gd name="T89" fmla="*/ 110 h 850"/>
                <a:gd name="T90" fmla="*/ 33 w 512"/>
                <a:gd name="T91" fmla="*/ 104 h 850"/>
                <a:gd name="T92" fmla="*/ 55 w 512"/>
                <a:gd name="T93" fmla="*/ 57 h 850"/>
                <a:gd name="T94" fmla="*/ 55 w 512"/>
                <a:gd name="T95" fmla="*/ 0 h 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2"/>
                <a:gd name="T145" fmla="*/ 0 h 850"/>
                <a:gd name="T146" fmla="*/ 512 w 512"/>
                <a:gd name="T147" fmla="*/ 850 h 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2" h="85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grpFill/>
            <a:ln w="6350">
              <a:solidFill>
                <a:schemeClr val="bg1"/>
              </a:solidFill>
              <a:round/>
              <a:headEnd/>
              <a:tailEnd/>
            </a:ln>
          </p:spPr>
          <p:txBody>
            <a:bodyPr/>
            <a:lstStyle/>
            <a:p>
              <a:pPr>
                <a:defRPr/>
              </a:pPr>
              <a:endParaRPr lang="en-GB" dirty="0"/>
            </a:p>
          </p:txBody>
        </p:sp>
        <p:sp>
          <p:nvSpPr>
            <p:cNvPr id="34" name="Freeform 47">
              <a:extLst>
                <a:ext uri="{FF2B5EF4-FFF2-40B4-BE49-F238E27FC236}">
                  <a16:creationId xmlns:a16="http://schemas.microsoft.com/office/drawing/2014/main" id="{C2BE81C8-9672-45DA-87F4-C088CACB5C85}"/>
                </a:ext>
              </a:extLst>
            </p:cNvPr>
            <p:cNvSpPr>
              <a:spLocks/>
            </p:cNvSpPr>
            <p:nvPr/>
          </p:nvSpPr>
          <p:spPr bwMode="auto">
            <a:xfrm>
              <a:off x="2658483" y="2041525"/>
              <a:ext cx="722272" cy="1158875"/>
            </a:xfrm>
            <a:custGeom>
              <a:avLst/>
              <a:gdLst>
                <a:gd name="T0" fmla="*/ 117 w 349"/>
                <a:gd name="T1" fmla="*/ 0 h 608"/>
                <a:gd name="T2" fmla="*/ 72 w 349"/>
                <a:gd name="T3" fmla="*/ 238 h 608"/>
                <a:gd name="T4" fmla="*/ 118 w 349"/>
                <a:gd name="T5" fmla="*/ 288 h 608"/>
                <a:gd name="T6" fmla="*/ 47 w 349"/>
                <a:gd name="T7" fmla="*/ 341 h 608"/>
                <a:gd name="T8" fmla="*/ 37 w 349"/>
                <a:gd name="T9" fmla="*/ 378 h 608"/>
                <a:gd name="T10" fmla="*/ 58 w 349"/>
                <a:gd name="T11" fmla="*/ 404 h 608"/>
                <a:gd name="T12" fmla="*/ 37 w 349"/>
                <a:gd name="T13" fmla="*/ 416 h 608"/>
                <a:gd name="T14" fmla="*/ 0 w 349"/>
                <a:gd name="T15" fmla="*/ 554 h 608"/>
                <a:gd name="T16" fmla="*/ 230 w 349"/>
                <a:gd name="T17" fmla="*/ 586 h 608"/>
                <a:gd name="T18" fmla="*/ 451 w 349"/>
                <a:gd name="T19" fmla="*/ 608 h 608"/>
                <a:gd name="T20" fmla="*/ 472 w 349"/>
                <a:gd name="T21" fmla="*/ 482 h 608"/>
                <a:gd name="T22" fmla="*/ 485 w 349"/>
                <a:gd name="T23" fmla="*/ 413 h 608"/>
                <a:gd name="T24" fmla="*/ 464 w 349"/>
                <a:gd name="T25" fmla="*/ 388 h 608"/>
                <a:gd name="T26" fmla="*/ 414 w 349"/>
                <a:gd name="T27" fmla="*/ 395 h 608"/>
                <a:gd name="T28" fmla="*/ 346 w 349"/>
                <a:gd name="T29" fmla="*/ 401 h 608"/>
                <a:gd name="T30" fmla="*/ 338 w 349"/>
                <a:gd name="T31" fmla="*/ 345 h 608"/>
                <a:gd name="T32" fmla="*/ 257 w 349"/>
                <a:gd name="T33" fmla="*/ 299 h 608"/>
                <a:gd name="T34" fmla="*/ 268 w 349"/>
                <a:gd name="T35" fmla="*/ 270 h 608"/>
                <a:gd name="T36" fmla="*/ 275 w 349"/>
                <a:gd name="T37" fmla="*/ 218 h 608"/>
                <a:gd name="T38" fmla="*/ 175 w 349"/>
                <a:gd name="T39" fmla="*/ 106 h 608"/>
                <a:gd name="T40" fmla="*/ 188 w 349"/>
                <a:gd name="T41" fmla="*/ 7 h 608"/>
                <a:gd name="T42" fmla="*/ 117 w 349"/>
                <a:gd name="T43" fmla="*/ 0 h 6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608"/>
                <a:gd name="T68" fmla="*/ 349 w 349"/>
                <a:gd name="T69" fmla="*/ 608 h 6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608">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grpFill/>
            <a:ln w="6350">
              <a:solidFill>
                <a:schemeClr val="bg1"/>
              </a:solidFill>
              <a:round/>
              <a:headEnd/>
              <a:tailEnd/>
            </a:ln>
          </p:spPr>
          <p:txBody>
            <a:bodyPr/>
            <a:lstStyle/>
            <a:p>
              <a:pPr>
                <a:defRPr/>
              </a:pPr>
              <a:endParaRPr lang="en-GB" dirty="0"/>
            </a:p>
          </p:txBody>
        </p:sp>
        <p:sp>
          <p:nvSpPr>
            <p:cNvPr id="35" name="Freeform 48">
              <a:extLst>
                <a:ext uri="{FF2B5EF4-FFF2-40B4-BE49-F238E27FC236}">
                  <a16:creationId xmlns:a16="http://schemas.microsoft.com/office/drawing/2014/main" id="{5DE191FF-194F-4363-BFE9-A1559DFA5420}"/>
                </a:ext>
              </a:extLst>
            </p:cNvPr>
            <p:cNvSpPr>
              <a:spLocks/>
            </p:cNvSpPr>
            <p:nvPr/>
          </p:nvSpPr>
          <p:spPr bwMode="auto">
            <a:xfrm>
              <a:off x="5698902" y="4259263"/>
              <a:ext cx="433363" cy="750887"/>
            </a:xfrm>
            <a:custGeom>
              <a:avLst/>
              <a:gdLst>
                <a:gd name="T0" fmla="*/ 81 w 210"/>
                <a:gd name="T1" fmla="*/ 13 h 394"/>
                <a:gd name="T2" fmla="*/ 37 w 210"/>
                <a:gd name="T3" fmla="*/ 80 h 394"/>
                <a:gd name="T4" fmla="*/ 0 w 210"/>
                <a:gd name="T5" fmla="*/ 124 h 394"/>
                <a:gd name="T6" fmla="*/ 13 w 210"/>
                <a:gd name="T7" fmla="*/ 175 h 394"/>
                <a:gd name="T8" fmla="*/ 57 w 210"/>
                <a:gd name="T9" fmla="*/ 246 h 394"/>
                <a:gd name="T10" fmla="*/ 23 w 210"/>
                <a:gd name="T11" fmla="*/ 318 h 394"/>
                <a:gd name="T12" fmla="*/ 6 w 210"/>
                <a:gd name="T13" fmla="*/ 355 h 394"/>
                <a:gd name="T14" fmla="*/ 174 w 210"/>
                <a:gd name="T15" fmla="*/ 340 h 394"/>
                <a:gd name="T16" fmla="*/ 184 w 210"/>
                <a:gd name="T17" fmla="*/ 388 h 394"/>
                <a:gd name="T18" fmla="*/ 217 w 210"/>
                <a:gd name="T19" fmla="*/ 394 h 394"/>
                <a:gd name="T20" fmla="*/ 225 w 210"/>
                <a:gd name="T21" fmla="*/ 369 h 394"/>
                <a:gd name="T22" fmla="*/ 286 w 210"/>
                <a:gd name="T23" fmla="*/ 362 h 394"/>
                <a:gd name="T24" fmla="*/ 272 w 210"/>
                <a:gd name="T25" fmla="*/ 282 h 394"/>
                <a:gd name="T26" fmla="*/ 270 w 210"/>
                <a:gd name="T27" fmla="*/ 0 h 394"/>
                <a:gd name="T28" fmla="*/ 81 w 210"/>
                <a:gd name="T29" fmla="*/ 13 h 3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394"/>
                <a:gd name="T47" fmla="*/ 210 w 210"/>
                <a:gd name="T48" fmla="*/ 394 h 3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394">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grpFill/>
            <a:ln w="6350">
              <a:solidFill>
                <a:schemeClr val="bg1"/>
              </a:solidFill>
              <a:round/>
              <a:headEnd/>
              <a:tailEnd/>
            </a:ln>
          </p:spPr>
          <p:txBody>
            <a:bodyPr/>
            <a:lstStyle/>
            <a:p>
              <a:pPr>
                <a:defRPr/>
              </a:pPr>
              <a:endParaRPr lang="en-GB" dirty="0"/>
            </a:p>
          </p:txBody>
        </p:sp>
        <p:sp>
          <p:nvSpPr>
            <p:cNvPr id="36" name="Freeform 49">
              <a:extLst>
                <a:ext uri="{FF2B5EF4-FFF2-40B4-BE49-F238E27FC236}">
                  <a16:creationId xmlns:a16="http://schemas.microsoft.com/office/drawing/2014/main" id="{80B6F277-45F4-4D57-847D-8756FE015EFD}"/>
                </a:ext>
              </a:extLst>
            </p:cNvPr>
            <p:cNvSpPr>
              <a:spLocks/>
            </p:cNvSpPr>
            <p:nvPr/>
          </p:nvSpPr>
          <p:spPr bwMode="auto">
            <a:xfrm>
              <a:off x="6104750" y="4222750"/>
              <a:ext cx="490113" cy="758825"/>
            </a:xfrm>
            <a:custGeom>
              <a:avLst/>
              <a:gdLst>
                <a:gd name="T0" fmla="*/ 0 w 237"/>
                <a:gd name="T1" fmla="*/ 20 h 398"/>
                <a:gd name="T2" fmla="*/ 213 w 237"/>
                <a:gd name="T3" fmla="*/ 0 h 398"/>
                <a:gd name="T4" fmla="*/ 281 w 237"/>
                <a:gd name="T5" fmla="*/ 184 h 398"/>
                <a:gd name="T6" fmla="*/ 329 w 237"/>
                <a:gd name="T7" fmla="*/ 213 h 398"/>
                <a:gd name="T8" fmla="*/ 291 w 237"/>
                <a:gd name="T9" fmla="*/ 267 h 398"/>
                <a:gd name="T10" fmla="*/ 326 w 237"/>
                <a:gd name="T11" fmla="*/ 319 h 398"/>
                <a:gd name="T12" fmla="*/ 110 w 237"/>
                <a:gd name="T13" fmla="*/ 338 h 398"/>
                <a:gd name="T14" fmla="*/ 117 w 237"/>
                <a:gd name="T15" fmla="*/ 383 h 398"/>
                <a:gd name="T16" fmla="*/ 86 w 237"/>
                <a:gd name="T17" fmla="*/ 398 h 398"/>
                <a:gd name="T18" fmla="*/ 61 w 237"/>
                <a:gd name="T19" fmla="*/ 341 h 398"/>
                <a:gd name="T20" fmla="*/ 46 w 237"/>
                <a:gd name="T21" fmla="*/ 387 h 398"/>
                <a:gd name="T22" fmla="*/ 17 w 237"/>
                <a:gd name="T23" fmla="*/ 383 h 398"/>
                <a:gd name="T24" fmla="*/ 11 w 237"/>
                <a:gd name="T25" fmla="*/ 337 h 398"/>
                <a:gd name="T26" fmla="*/ 1 w 237"/>
                <a:gd name="T27" fmla="*/ 297 h 398"/>
                <a:gd name="T28" fmla="*/ 0 w 237"/>
                <a:gd name="T29" fmla="*/ 20 h 3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7"/>
                <a:gd name="T46" fmla="*/ 0 h 398"/>
                <a:gd name="T47" fmla="*/ 237 w 237"/>
                <a:gd name="T48" fmla="*/ 398 h 3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7" h="398">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grpFill/>
            <a:ln w="6350">
              <a:solidFill>
                <a:schemeClr val="bg1"/>
              </a:solidFill>
              <a:round/>
              <a:headEnd/>
              <a:tailEnd/>
            </a:ln>
          </p:spPr>
          <p:txBody>
            <a:bodyPr/>
            <a:lstStyle/>
            <a:p>
              <a:pPr>
                <a:defRPr/>
              </a:pPr>
              <a:endParaRPr lang="en-GB" dirty="0"/>
            </a:p>
          </p:txBody>
        </p:sp>
        <p:sp>
          <p:nvSpPr>
            <p:cNvPr id="37" name="Freeform 50">
              <a:extLst>
                <a:ext uri="{FF2B5EF4-FFF2-40B4-BE49-F238E27FC236}">
                  <a16:creationId xmlns:a16="http://schemas.microsoft.com/office/drawing/2014/main" id="{73220F68-016F-49B5-B97D-4EB04D899674}"/>
                </a:ext>
              </a:extLst>
            </p:cNvPr>
            <p:cNvSpPr>
              <a:spLocks/>
            </p:cNvSpPr>
            <p:nvPr/>
          </p:nvSpPr>
          <p:spPr bwMode="auto">
            <a:xfrm>
              <a:off x="6422894" y="4184650"/>
              <a:ext cx="679279" cy="698500"/>
            </a:xfrm>
            <a:custGeom>
              <a:avLst/>
              <a:gdLst>
                <a:gd name="T0" fmla="*/ 0 w 328"/>
                <a:gd name="T1" fmla="*/ 23 h 366"/>
                <a:gd name="T2" fmla="*/ 4 w 328"/>
                <a:gd name="T3" fmla="*/ 23 h 366"/>
                <a:gd name="T4" fmla="*/ 111 w 328"/>
                <a:gd name="T5" fmla="*/ 7 h 366"/>
                <a:gd name="T6" fmla="*/ 206 w 328"/>
                <a:gd name="T7" fmla="*/ 0 h 366"/>
                <a:gd name="T8" fmla="*/ 192 w 328"/>
                <a:gd name="T9" fmla="*/ 19 h 366"/>
                <a:gd name="T10" fmla="*/ 221 w 328"/>
                <a:gd name="T11" fmla="*/ 19 h 366"/>
                <a:gd name="T12" fmla="*/ 384 w 328"/>
                <a:gd name="T13" fmla="*/ 132 h 366"/>
                <a:gd name="T14" fmla="*/ 446 w 328"/>
                <a:gd name="T15" fmla="*/ 205 h 366"/>
                <a:gd name="T16" fmla="*/ 455 w 328"/>
                <a:gd name="T17" fmla="*/ 254 h 366"/>
                <a:gd name="T18" fmla="*/ 434 w 328"/>
                <a:gd name="T19" fmla="*/ 266 h 366"/>
                <a:gd name="T20" fmla="*/ 446 w 328"/>
                <a:gd name="T21" fmla="*/ 316 h 366"/>
                <a:gd name="T22" fmla="*/ 402 w 328"/>
                <a:gd name="T23" fmla="*/ 318 h 366"/>
                <a:gd name="T24" fmla="*/ 402 w 328"/>
                <a:gd name="T25" fmla="*/ 360 h 366"/>
                <a:gd name="T26" fmla="*/ 364 w 328"/>
                <a:gd name="T27" fmla="*/ 339 h 366"/>
                <a:gd name="T28" fmla="*/ 130 w 328"/>
                <a:gd name="T29" fmla="*/ 366 h 366"/>
                <a:gd name="T30" fmla="*/ 78 w 328"/>
                <a:gd name="T31" fmla="*/ 287 h 366"/>
                <a:gd name="T32" fmla="*/ 115 w 328"/>
                <a:gd name="T33" fmla="*/ 233 h 366"/>
                <a:gd name="T34" fmla="*/ 65 w 328"/>
                <a:gd name="T35" fmla="*/ 206 h 366"/>
                <a:gd name="T36" fmla="*/ 0 w 328"/>
                <a:gd name="T37" fmla="*/ 23 h 3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8"/>
                <a:gd name="T58" fmla="*/ 0 h 366"/>
                <a:gd name="T59" fmla="*/ 328 w 328"/>
                <a:gd name="T60" fmla="*/ 366 h 3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8" h="366">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grpFill/>
            <a:ln w="6350">
              <a:solidFill>
                <a:schemeClr val="bg1"/>
              </a:solidFill>
              <a:round/>
              <a:headEnd/>
              <a:tailEnd/>
            </a:ln>
          </p:spPr>
          <p:txBody>
            <a:bodyPr/>
            <a:lstStyle/>
            <a:p>
              <a:pPr>
                <a:defRPr/>
              </a:pPr>
              <a:endParaRPr lang="en-GB" dirty="0"/>
            </a:p>
          </p:txBody>
        </p:sp>
        <p:sp>
          <p:nvSpPr>
            <p:cNvPr id="38" name="Freeform 51">
              <a:extLst>
                <a:ext uri="{FF2B5EF4-FFF2-40B4-BE49-F238E27FC236}">
                  <a16:creationId xmlns:a16="http://schemas.microsoft.com/office/drawing/2014/main" id="{2F6C4EA2-2E1D-4EB3-BC03-0B86EC5BCFA3}"/>
                </a:ext>
              </a:extLst>
            </p:cNvPr>
            <p:cNvSpPr>
              <a:spLocks/>
            </p:cNvSpPr>
            <p:nvPr/>
          </p:nvSpPr>
          <p:spPr bwMode="auto">
            <a:xfrm>
              <a:off x="6587984" y="3757613"/>
              <a:ext cx="1064490" cy="463550"/>
            </a:xfrm>
            <a:custGeom>
              <a:avLst/>
              <a:gdLst>
                <a:gd name="T0" fmla="*/ 25 w 516"/>
                <a:gd name="T1" fmla="*/ 180 h 243"/>
                <a:gd name="T2" fmla="*/ 0 w 516"/>
                <a:gd name="T3" fmla="*/ 231 h 243"/>
                <a:gd name="T4" fmla="*/ 93 w 516"/>
                <a:gd name="T5" fmla="*/ 224 h 243"/>
                <a:gd name="T6" fmla="*/ 128 w 516"/>
                <a:gd name="T7" fmla="*/ 201 h 243"/>
                <a:gd name="T8" fmla="*/ 253 w 516"/>
                <a:gd name="T9" fmla="*/ 175 h 243"/>
                <a:gd name="T10" fmla="*/ 287 w 516"/>
                <a:gd name="T11" fmla="*/ 189 h 243"/>
                <a:gd name="T12" fmla="*/ 369 w 516"/>
                <a:gd name="T13" fmla="*/ 180 h 243"/>
                <a:gd name="T14" fmla="*/ 369 w 516"/>
                <a:gd name="T15" fmla="*/ 183 h 243"/>
                <a:gd name="T16" fmla="*/ 494 w 516"/>
                <a:gd name="T17" fmla="*/ 243 h 243"/>
                <a:gd name="T18" fmla="*/ 565 w 516"/>
                <a:gd name="T19" fmla="*/ 226 h 243"/>
                <a:gd name="T20" fmla="*/ 608 w 516"/>
                <a:gd name="T21" fmla="*/ 159 h 243"/>
                <a:gd name="T22" fmla="*/ 677 w 516"/>
                <a:gd name="T23" fmla="*/ 140 h 243"/>
                <a:gd name="T24" fmla="*/ 711 w 516"/>
                <a:gd name="T25" fmla="*/ 90 h 243"/>
                <a:gd name="T26" fmla="*/ 708 w 516"/>
                <a:gd name="T27" fmla="*/ 30 h 243"/>
                <a:gd name="T28" fmla="*/ 701 w 516"/>
                <a:gd name="T29" fmla="*/ 80 h 243"/>
                <a:gd name="T30" fmla="*/ 661 w 516"/>
                <a:gd name="T31" fmla="*/ 122 h 243"/>
                <a:gd name="T32" fmla="*/ 646 w 516"/>
                <a:gd name="T33" fmla="*/ 119 h 243"/>
                <a:gd name="T34" fmla="*/ 594 w 516"/>
                <a:gd name="T35" fmla="*/ 130 h 243"/>
                <a:gd name="T36" fmla="*/ 594 w 516"/>
                <a:gd name="T37" fmla="*/ 116 h 243"/>
                <a:gd name="T38" fmla="*/ 646 w 516"/>
                <a:gd name="T39" fmla="*/ 102 h 243"/>
                <a:gd name="T40" fmla="*/ 597 w 516"/>
                <a:gd name="T41" fmla="*/ 97 h 243"/>
                <a:gd name="T42" fmla="*/ 652 w 516"/>
                <a:gd name="T43" fmla="*/ 85 h 243"/>
                <a:gd name="T44" fmla="*/ 674 w 516"/>
                <a:gd name="T45" fmla="*/ 92 h 243"/>
                <a:gd name="T46" fmla="*/ 685 w 516"/>
                <a:gd name="T47" fmla="*/ 45 h 243"/>
                <a:gd name="T48" fmla="*/ 672 w 516"/>
                <a:gd name="T49" fmla="*/ 34 h 243"/>
                <a:gd name="T50" fmla="*/ 607 w 516"/>
                <a:gd name="T51" fmla="*/ 53 h 243"/>
                <a:gd name="T52" fmla="*/ 608 w 516"/>
                <a:gd name="T53" fmla="*/ 25 h 243"/>
                <a:gd name="T54" fmla="*/ 635 w 516"/>
                <a:gd name="T55" fmla="*/ 32 h 243"/>
                <a:gd name="T56" fmla="*/ 672 w 516"/>
                <a:gd name="T57" fmla="*/ 10 h 243"/>
                <a:gd name="T58" fmla="*/ 651 w 516"/>
                <a:gd name="T59" fmla="*/ 0 h 243"/>
                <a:gd name="T60" fmla="*/ 438 w 516"/>
                <a:gd name="T61" fmla="*/ 37 h 243"/>
                <a:gd name="T62" fmla="*/ 179 w 516"/>
                <a:gd name="T63" fmla="*/ 79 h 243"/>
                <a:gd name="T64" fmla="*/ 60 w 516"/>
                <a:gd name="T65" fmla="*/ 179 h 243"/>
                <a:gd name="T66" fmla="*/ 25 w 516"/>
                <a:gd name="T67" fmla="*/ 180 h 2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243"/>
                <a:gd name="T104" fmla="*/ 516 w 516"/>
                <a:gd name="T105" fmla="*/ 243 h 2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243">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grpFill/>
            <a:ln w="6350">
              <a:solidFill>
                <a:schemeClr val="bg1"/>
              </a:solidFill>
              <a:round/>
              <a:headEnd/>
              <a:tailEnd/>
            </a:ln>
          </p:spPr>
          <p:txBody>
            <a:bodyPr/>
            <a:lstStyle/>
            <a:p>
              <a:pPr>
                <a:defRPr/>
              </a:pPr>
              <a:endParaRPr lang="en-GB" dirty="0"/>
            </a:p>
          </p:txBody>
        </p:sp>
        <p:sp>
          <p:nvSpPr>
            <p:cNvPr id="39" name="Freeform 52">
              <a:extLst>
                <a:ext uri="{FF2B5EF4-FFF2-40B4-BE49-F238E27FC236}">
                  <a16:creationId xmlns:a16="http://schemas.microsoft.com/office/drawing/2014/main" id="{2AFF1AE2-F51D-416E-8146-D5FB1E0206BD}"/>
                </a:ext>
              </a:extLst>
            </p:cNvPr>
            <p:cNvSpPr>
              <a:spLocks/>
            </p:cNvSpPr>
            <p:nvPr/>
          </p:nvSpPr>
          <p:spPr bwMode="auto">
            <a:xfrm>
              <a:off x="7449550" y="3270250"/>
              <a:ext cx="147894" cy="182563"/>
            </a:xfrm>
            <a:custGeom>
              <a:avLst/>
              <a:gdLst>
                <a:gd name="T0" fmla="*/ 0 w 72"/>
                <a:gd name="T1" fmla="*/ 5 h 96"/>
                <a:gd name="T2" fmla="*/ 20 w 72"/>
                <a:gd name="T3" fmla="*/ 0 h 96"/>
                <a:gd name="T4" fmla="*/ 66 w 72"/>
                <a:gd name="T5" fmla="*/ 21 h 96"/>
                <a:gd name="T6" fmla="*/ 66 w 72"/>
                <a:gd name="T7" fmla="*/ 42 h 96"/>
                <a:gd name="T8" fmla="*/ 97 w 72"/>
                <a:gd name="T9" fmla="*/ 57 h 96"/>
                <a:gd name="T10" fmla="*/ 99 w 72"/>
                <a:gd name="T11" fmla="*/ 85 h 96"/>
                <a:gd name="T12" fmla="*/ 48 w 72"/>
                <a:gd name="T13" fmla="*/ 96 h 96"/>
                <a:gd name="T14" fmla="*/ 0 w 72"/>
                <a:gd name="T15" fmla="*/ 5 h 96"/>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96"/>
                <a:gd name="T26" fmla="*/ 72 w 72"/>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96">
                  <a:moveTo>
                    <a:pt x="0" y="5"/>
                  </a:moveTo>
                  <a:lnTo>
                    <a:pt x="15" y="0"/>
                  </a:lnTo>
                  <a:lnTo>
                    <a:pt x="48" y="21"/>
                  </a:lnTo>
                  <a:lnTo>
                    <a:pt x="48" y="42"/>
                  </a:lnTo>
                  <a:lnTo>
                    <a:pt x="71" y="57"/>
                  </a:lnTo>
                  <a:lnTo>
                    <a:pt x="72" y="85"/>
                  </a:lnTo>
                  <a:lnTo>
                    <a:pt x="35" y="96"/>
                  </a:lnTo>
                  <a:lnTo>
                    <a:pt x="0" y="5"/>
                  </a:lnTo>
                  <a:close/>
                </a:path>
              </a:pathLst>
            </a:custGeom>
            <a:grpFill/>
            <a:ln w="6350">
              <a:solidFill>
                <a:schemeClr val="bg1"/>
              </a:solidFill>
              <a:round/>
              <a:headEnd/>
              <a:tailEnd/>
            </a:ln>
          </p:spPr>
          <p:txBody>
            <a:bodyPr/>
            <a:lstStyle/>
            <a:p>
              <a:pPr>
                <a:defRPr/>
              </a:pPr>
              <a:endParaRPr lang="en-GB" dirty="0"/>
            </a:p>
          </p:txBody>
        </p:sp>
        <p:sp>
          <p:nvSpPr>
            <p:cNvPr id="40" name="Freeform 53">
              <a:extLst>
                <a:ext uri="{FF2B5EF4-FFF2-40B4-BE49-F238E27FC236}">
                  <a16:creationId xmlns:a16="http://schemas.microsoft.com/office/drawing/2014/main" id="{F49C6F81-C55F-48BE-BDF3-DB293B7006F6}"/>
                </a:ext>
              </a:extLst>
            </p:cNvPr>
            <p:cNvSpPr>
              <a:spLocks/>
            </p:cNvSpPr>
            <p:nvPr/>
          </p:nvSpPr>
          <p:spPr bwMode="auto">
            <a:xfrm>
              <a:off x="6873453" y="2382838"/>
              <a:ext cx="792778" cy="639762"/>
            </a:xfrm>
            <a:custGeom>
              <a:avLst/>
              <a:gdLst>
                <a:gd name="T0" fmla="*/ 40 w 384"/>
                <a:gd name="T1" fmla="*/ 226 h 336"/>
                <a:gd name="T2" fmla="*/ 92 w 384"/>
                <a:gd name="T3" fmla="*/ 206 h 336"/>
                <a:gd name="T4" fmla="*/ 158 w 384"/>
                <a:gd name="T5" fmla="*/ 201 h 336"/>
                <a:gd name="T6" fmla="*/ 177 w 384"/>
                <a:gd name="T7" fmla="*/ 183 h 336"/>
                <a:gd name="T8" fmla="*/ 198 w 384"/>
                <a:gd name="T9" fmla="*/ 181 h 336"/>
                <a:gd name="T10" fmla="*/ 212 w 384"/>
                <a:gd name="T11" fmla="*/ 162 h 336"/>
                <a:gd name="T12" fmla="*/ 235 w 384"/>
                <a:gd name="T13" fmla="*/ 155 h 336"/>
                <a:gd name="T14" fmla="*/ 225 w 384"/>
                <a:gd name="T15" fmla="*/ 120 h 336"/>
                <a:gd name="T16" fmla="*/ 211 w 384"/>
                <a:gd name="T17" fmla="*/ 111 h 336"/>
                <a:gd name="T18" fmla="*/ 240 w 384"/>
                <a:gd name="T19" fmla="*/ 82 h 336"/>
                <a:gd name="T20" fmla="*/ 258 w 384"/>
                <a:gd name="T21" fmla="*/ 82 h 336"/>
                <a:gd name="T22" fmla="*/ 320 w 384"/>
                <a:gd name="T23" fmla="*/ 22 h 336"/>
                <a:gd name="T24" fmla="*/ 414 w 384"/>
                <a:gd name="T25" fmla="*/ 0 h 336"/>
                <a:gd name="T26" fmla="*/ 425 w 384"/>
                <a:gd name="T27" fmla="*/ 56 h 336"/>
                <a:gd name="T28" fmla="*/ 430 w 384"/>
                <a:gd name="T29" fmla="*/ 54 h 336"/>
                <a:gd name="T30" fmla="*/ 452 w 384"/>
                <a:gd name="T31" fmla="*/ 74 h 336"/>
                <a:gd name="T32" fmla="*/ 453 w 384"/>
                <a:gd name="T33" fmla="*/ 132 h 336"/>
                <a:gd name="T34" fmla="*/ 482 w 384"/>
                <a:gd name="T35" fmla="*/ 179 h 336"/>
                <a:gd name="T36" fmla="*/ 493 w 384"/>
                <a:gd name="T37" fmla="*/ 240 h 336"/>
                <a:gd name="T38" fmla="*/ 495 w 384"/>
                <a:gd name="T39" fmla="*/ 293 h 336"/>
                <a:gd name="T40" fmla="*/ 530 w 384"/>
                <a:gd name="T41" fmla="*/ 310 h 336"/>
                <a:gd name="T42" fmla="*/ 505 w 384"/>
                <a:gd name="T43" fmla="*/ 336 h 336"/>
                <a:gd name="T44" fmla="*/ 444 w 384"/>
                <a:gd name="T45" fmla="*/ 306 h 336"/>
                <a:gd name="T46" fmla="*/ 412 w 384"/>
                <a:gd name="T47" fmla="*/ 308 h 336"/>
                <a:gd name="T48" fmla="*/ 380 w 384"/>
                <a:gd name="T49" fmla="*/ 301 h 336"/>
                <a:gd name="T50" fmla="*/ 381 w 384"/>
                <a:gd name="T51" fmla="*/ 283 h 336"/>
                <a:gd name="T52" fmla="*/ 362 w 384"/>
                <a:gd name="T53" fmla="*/ 277 h 336"/>
                <a:gd name="T54" fmla="*/ 15 w 384"/>
                <a:gd name="T55" fmla="*/ 329 h 336"/>
                <a:gd name="T56" fmla="*/ 0 w 384"/>
                <a:gd name="T57" fmla="*/ 314 h 336"/>
                <a:gd name="T58" fmla="*/ 52 w 384"/>
                <a:gd name="T59" fmla="*/ 254 h 336"/>
                <a:gd name="T60" fmla="*/ 40 w 384"/>
                <a:gd name="T61" fmla="*/ 226 h 3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4"/>
                <a:gd name="T94" fmla="*/ 0 h 336"/>
                <a:gd name="T95" fmla="*/ 384 w 384"/>
                <a:gd name="T96" fmla="*/ 336 h 3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4" h="336">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grpFill/>
            <a:ln w="6350">
              <a:solidFill>
                <a:schemeClr val="bg1"/>
              </a:solidFill>
              <a:round/>
              <a:headEnd/>
              <a:tailEnd/>
            </a:ln>
          </p:spPr>
          <p:txBody>
            <a:bodyPr/>
            <a:lstStyle/>
            <a:p>
              <a:pPr>
                <a:defRPr/>
              </a:pPr>
              <a:endParaRPr lang="en-GB" dirty="0"/>
            </a:p>
          </p:txBody>
        </p:sp>
        <p:sp>
          <p:nvSpPr>
            <p:cNvPr id="41" name="Freeform 54">
              <a:extLst>
                <a:ext uri="{FF2B5EF4-FFF2-40B4-BE49-F238E27FC236}">
                  <a16:creationId xmlns:a16="http://schemas.microsoft.com/office/drawing/2014/main" id="{36BBFDC9-F535-4D1B-BBDB-5236FC3A8C38}"/>
                </a:ext>
              </a:extLst>
            </p:cNvPr>
            <p:cNvSpPr>
              <a:spLocks/>
            </p:cNvSpPr>
            <p:nvPr/>
          </p:nvSpPr>
          <p:spPr bwMode="auto">
            <a:xfrm>
              <a:off x="7647316" y="2919413"/>
              <a:ext cx="230439" cy="138112"/>
            </a:xfrm>
            <a:custGeom>
              <a:avLst/>
              <a:gdLst>
                <a:gd name="T0" fmla="*/ 0 w 112"/>
                <a:gd name="T1" fmla="*/ 53 h 72"/>
                <a:gd name="T2" fmla="*/ 63 w 112"/>
                <a:gd name="T3" fmla="*/ 30 h 72"/>
                <a:gd name="T4" fmla="*/ 124 w 112"/>
                <a:gd name="T5" fmla="*/ 0 h 72"/>
                <a:gd name="T6" fmla="*/ 135 w 112"/>
                <a:gd name="T7" fmla="*/ 1 h 72"/>
                <a:gd name="T8" fmla="*/ 153 w 112"/>
                <a:gd name="T9" fmla="*/ 3 h 72"/>
                <a:gd name="T10" fmla="*/ 92 w 112"/>
                <a:gd name="T11" fmla="*/ 40 h 72"/>
                <a:gd name="T12" fmla="*/ 17 w 112"/>
                <a:gd name="T13" fmla="*/ 72 h 72"/>
                <a:gd name="T14" fmla="*/ 0 w 112"/>
                <a:gd name="T15" fmla="*/ 53 h 72"/>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72"/>
                <a:gd name="T26" fmla="*/ 112 w 112"/>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72">
                  <a:moveTo>
                    <a:pt x="0" y="53"/>
                  </a:moveTo>
                  <a:lnTo>
                    <a:pt x="46" y="30"/>
                  </a:lnTo>
                  <a:lnTo>
                    <a:pt x="91" y="0"/>
                  </a:lnTo>
                  <a:lnTo>
                    <a:pt x="99" y="1"/>
                  </a:lnTo>
                  <a:lnTo>
                    <a:pt x="112" y="3"/>
                  </a:lnTo>
                  <a:lnTo>
                    <a:pt x="68" y="40"/>
                  </a:lnTo>
                  <a:lnTo>
                    <a:pt x="13" y="72"/>
                  </a:lnTo>
                  <a:lnTo>
                    <a:pt x="0" y="53"/>
                  </a:lnTo>
                  <a:close/>
                </a:path>
              </a:pathLst>
            </a:custGeom>
            <a:grpFill/>
            <a:ln w="6350">
              <a:solidFill>
                <a:schemeClr val="bg1"/>
              </a:solidFill>
              <a:round/>
              <a:headEnd/>
              <a:tailEnd/>
            </a:ln>
          </p:spPr>
          <p:txBody>
            <a:bodyPr/>
            <a:lstStyle/>
            <a:p>
              <a:pPr>
                <a:defRPr/>
              </a:pPr>
              <a:endParaRPr lang="en-GB" dirty="0"/>
            </a:p>
          </p:txBody>
        </p:sp>
        <p:sp>
          <p:nvSpPr>
            <p:cNvPr id="42" name="Freeform 55">
              <a:extLst>
                <a:ext uri="{FF2B5EF4-FFF2-40B4-BE49-F238E27FC236}">
                  <a16:creationId xmlns:a16="http://schemas.microsoft.com/office/drawing/2014/main" id="{BD841423-1244-4055-9F44-D74FC02AE1E9}"/>
                </a:ext>
              </a:extLst>
            </p:cNvPr>
            <p:cNvSpPr>
              <a:spLocks/>
            </p:cNvSpPr>
            <p:nvPr/>
          </p:nvSpPr>
          <p:spPr bwMode="auto">
            <a:xfrm>
              <a:off x="7535535" y="3517900"/>
              <a:ext cx="63629" cy="109538"/>
            </a:xfrm>
            <a:custGeom>
              <a:avLst/>
              <a:gdLst>
                <a:gd name="T0" fmla="*/ 0 w 31"/>
                <a:gd name="T1" fmla="*/ 5 h 57"/>
                <a:gd name="T2" fmla="*/ 45 w 31"/>
                <a:gd name="T3" fmla="*/ 0 h 57"/>
                <a:gd name="T4" fmla="*/ 20 w 31"/>
                <a:gd name="T5" fmla="*/ 57 h 57"/>
                <a:gd name="T6" fmla="*/ 2 w 31"/>
                <a:gd name="T7" fmla="*/ 55 h 57"/>
                <a:gd name="T8" fmla="*/ 0 w 31"/>
                <a:gd name="T9" fmla="*/ 5 h 57"/>
                <a:gd name="T10" fmla="*/ 0 60000 65536"/>
                <a:gd name="T11" fmla="*/ 0 60000 65536"/>
                <a:gd name="T12" fmla="*/ 0 60000 65536"/>
                <a:gd name="T13" fmla="*/ 0 60000 65536"/>
                <a:gd name="T14" fmla="*/ 0 60000 65536"/>
                <a:gd name="T15" fmla="*/ 0 w 31"/>
                <a:gd name="T16" fmla="*/ 0 h 57"/>
                <a:gd name="T17" fmla="*/ 31 w 31"/>
                <a:gd name="T18" fmla="*/ 57 h 57"/>
              </a:gdLst>
              <a:ahLst/>
              <a:cxnLst>
                <a:cxn ang="T10">
                  <a:pos x="T0" y="T1"/>
                </a:cxn>
                <a:cxn ang="T11">
                  <a:pos x="T2" y="T3"/>
                </a:cxn>
                <a:cxn ang="T12">
                  <a:pos x="T4" y="T5"/>
                </a:cxn>
                <a:cxn ang="T13">
                  <a:pos x="T6" y="T7"/>
                </a:cxn>
                <a:cxn ang="T14">
                  <a:pos x="T8" y="T9"/>
                </a:cxn>
              </a:cxnLst>
              <a:rect l="T15" t="T16" r="T17" b="T18"/>
              <a:pathLst>
                <a:path w="31" h="57">
                  <a:moveTo>
                    <a:pt x="0" y="5"/>
                  </a:moveTo>
                  <a:lnTo>
                    <a:pt x="31" y="0"/>
                  </a:lnTo>
                  <a:lnTo>
                    <a:pt x="14" y="57"/>
                  </a:lnTo>
                  <a:lnTo>
                    <a:pt x="2" y="55"/>
                  </a:lnTo>
                  <a:lnTo>
                    <a:pt x="0" y="5"/>
                  </a:lnTo>
                  <a:close/>
                </a:path>
              </a:pathLst>
            </a:custGeom>
            <a:grpFill/>
            <a:ln w="6350">
              <a:solidFill>
                <a:schemeClr val="bg1"/>
              </a:solidFill>
              <a:round/>
              <a:headEnd/>
              <a:tailEnd/>
            </a:ln>
          </p:spPr>
          <p:txBody>
            <a:bodyPr/>
            <a:lstStyle/>
            <a:p>
              <a:pPr>
                <a:defRPr/>
              </a:pPr>
              <a:endParaRPr lang="en-GB" dirty="0"/>
            </a:p>
          </p:txBody>
        </p:sp>
        <p:sp>
          <p:nvSpPr>
            <p:cNvPr id="43" name="Freeform 5">
              <a:extLst>
                <a:ext uri="{FF2B5EF4-FFF2-40B4-BE49-F238E27FC236}">
                  <a16:creationId xmlns:a16="http://schemas.microsoft.com/office/drawing/2014/main" id="{51E08425-1167-4E8F-BD25-59F4B19A9110}"/>
                </a:ext>
              </a:extLst>
            </p:cNvPr>
            <p:cNvSpPr>
              <a:spLocks/>
            </p:cNvSpPr>
            <p:nvPr/>
          </p:nvSpPr>
          <p:spPr bwMode="auto">
            <a:xfrm>
              <a:off x="3699626" y="4129088"/>
              <a:ext cx="1745489" cy="1604962"/>
            </a:xfrm>
            <a:custGeom>
              <a:avLst/>
              <a:gdLst>
                <a:gd name="T0" fmla="*/ 337 w 846"/>
                <a:gd name="T1" fmla="*/ 0 h 842"/>
                <a:gd name="T2" fmla="*/ 594 w 846"/>
                <a:gd name="T3" fmla="*/ 7 h 842"/>
                <a:gd name="T4" fmla="*/ 594 w 846"/>
                <a:gd name="T5" fmla="*/ 160 h 842"/>
                <a:gd name="T6" fmla="*/ 724 w 846"/>
                <a:gd name="T7" fmla="*/ 202 h 842"/>
                <a:gd name="T8" fmla="*/ 761 w 846"/>
                <a:gd name="T9" fmla="*/ 188 h 842"/>
                <a:gd name="T10" fmla="*/ 847 w 846"/>
                <a:gd name="T11" fmla="*/ 221 h 842"/>
                <a:gd name="T12" fmla="*/ 897 w 846"/>
                <a:gd name="T13" fmla="*/ 219 h 842"/>
                <a:gd name="T14" fmla="*/ 996 w 846"/>
                <a:gd name="T15" fmla="*/ 186 h 842"/>
                <a:gd name="T16" fmla="*/ 1054 w 846"/>
                <a:gd name="T17" fmla="*/ 218 h 842"/>
                <a:gd name="T18" fmla="*/ 1103 w 846"/>
                <a:gd name="T19" fmla="*/ 226 h 842"/>
                <a:gd name="T20" fmla="*/ 1103 w 846"/>
                <a:gd name="T21" fmla="*/ 350 h 842"/>
                <a:gd name="T22" fmla="*/ 1163 w 846"/>
                <a:gd name="T23" fmla="*/ 428 h 842"/>
                <a:gd name="T24" fmla="*/ 1149 w 846"/>
                <a:gd name="T25" fmla="*/ 534 h 842"/>
                <a:gd name="T26" fmla="*/ 1086 w 846"/>
                <a:gd name="T27" fmla="*/ 576 h 842"/>
                <a:gd name="T28" fmla="*/ 1073 w 846"/>
                <a:gd name="T29" fmla="*/ 537 h 842"/>
                <a:gd name="T30" fmla="*/ 1054 w 846"/>
                <a:gd name="T31" fmla="*/ 555 h 842"/>
                <a:gd name="T32" fmla="*/ 1068 w 846"/>
                <a:gd name="T33" fmla="*/ 580 h 842"/>
                <a:gd name="T34" fmla="*/ 955 w 846"/>
                <a:gd name="T35" fmla="*/ 643 h 842"/>
                <a:gd name="T36" fmla="*/ 927 w 846"/>
                <a:gd name="T37" fmla="*/ 647 h 842"/>
                <a:gd name="T38" fmla="*/ 868 w 846"/>
                <a:gd name="T39" fmla="*/ 678 h 842"/>
                <a:gd name="T40" fmla="*/ 868 w 846"/>
                <a:gd name="T41" fmla="*/ 696 h 842"/>
                <a:gd name="T42" fmla="*/ 850 w 846"/>
                <a:gd name="T43" fmla="*/ 700 h 842"/>
                <a:gd name="T44" fmla="*/ 864 w 846"/>
                <a:gd name="T45" fmla="*/ 721 h 842"/>
                <a:gd name="T46" fmla="*/ 833 w 846"/>
                <a:gd name="T47" fmla="*/ 752 h 842"/>
                <a:gd name="T48" fmla="*/ 850 w 846"/>
                <a:gd name="T49" fmla="*/ 798 h 842"/>
                <a:gd name="T50" fmla="*/ 868 w 846"/>
                <a:gd name="T51" fmla="*/ 814 h 842"/>
                <a:gd name="T52" fmla="*/ 864 w 846"/>
                <a:gd name="T53" fmla="*/ 842 h 842"/>
                <a:gd name="T54" fmla="*/ 819 w 846"/>
                <a:gd name="T55" fmla="*/ 842 h 842"/>
                <a:gd name="T56" fmla="*/ 780 w 846"/>
                <a:gd name="T57" fmla="*/ 828 h 842"/>
                <a:gd name="T58" fmla="*/ 751 w 846"/>
                <a:gd name="T59" fmla="*/ 831 h 842"/>
                <a:gd name="T60" fmla="*/ 662 w 846"/>
                <a:gd name="T61" fmla="*/ 807 h 842"/>
                <a:gd name="T62" fmla="*/ 620 w 846"/>
                <a:gd name="T63" fmla="*/ 710 h 842"/>
                <a:gd name="T64" fmla="*/ 558 w 846"/>
                <a:gd name="T65" fmla="*/ 664 h 842"/>
                <a:gd name="T66" fmla="*/ 501 w 846"/>
                <a:gd name="T67" fmla="*/ 580 h 842"/>
                <a:gd name="T68" fmla="*/ 477 w 846"/>
                <a:gd name="T69" fmla="*/ 571 h 842"/>
                <a:gd name="T70" fmla="*/ 447 w 846"/>
                <a:gd name="T71" fmla="*/ 550 h 842"/>
                <a:gd name="T72" fmla="*/ 417 w 846"/>
                <a:gd name="T73" fmla="*/ 550 h 842"/>
                <a:gd name="T74" fmla="*/ 374 w 846"/>
                <a:gd name="T75" fmla="*/ 543 h 842"/>
                <a:gd name="T76" fmla="*/ 341 w 846"/>
                <a:gd name="T77" fmla="*/ 550 h 842"/>
                <a:gd name="T78" fmla="*/ 319 w 846"/>
                <a:gd name="T79" fmla="*/ 593 h 842"/>
                <a:gd name="T80" fmla="*/ 285 w 846"/>
                <a:gd name="T81" fmla="*/ 600 h 842"/>
                <a:gd name="T82" fmla="*/ 211 w 846"/>
                <a:gd name="T83" fmla="*/ 567 h 842"/>
                <a:gd name="T84" fmla="*/ 167 w 846"/>
                <a:gd name="T85" fmla="*/ 527 h 842"/>
                <a:gd name="T86" fmla="*/ 159 w 846"/>
                <a:gd name="T87" fmla="*/ 479 h 842"/>
                <a:gd name="T88" fmla="*/ 128 w 846"/>
                <a:gd name="T89" fmla="*/ 446 h 842"/>
                <a:gd name="T90" fmla="*/ 53 w 846"/>
                <a:gd name="T91" fmla="*/ 400 h 842"/>
                <a:gd name="T92" fmla="*/ 0 w 846"/>
                <a:gd name="T93" fmla="*/ 352 h 842"/>
                <a:gd name="T94" fmla="*/ 0 w 846"/>
                <a:gd name="T95" fmla="*/ 332 h 842"/>
                <a:gd name="T96" fmla="*/ 176 w 846"/>
                <a:gd name="T97" fmla="*/ 333 h 842"/>
                <a:gd name="T98" fmla="*/ 319 w 846"/>
                <a:gd name="T99" fmla="*/ 342 h 842"/>
                <a:gd name="T100" fmla="*/ 337 w 846"/>
                <a:gd name="T101" fmla="*/ 0 h 8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6"/>
                <a:gd name="T154" fmla="*/ 0 h 842"/>
                <a:gd name="T155" fmla="*/ 846 w 846"/>
                <a:gd name="T156" fmla="*/ 842 h 8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6" h="842">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grpFill/>
            <a:ln w="6350">
              <a:solidFill>
                <a:schemeClr val="bg1"/>
              </a:solidFill>
              <a:round/>
              <a:headEnd/>
              <a:tailEnd/>
            </a:ln>
          </p:spPr>
          <p:txBody>
            <a:bodyPr/>
            <a:lstStyle/>
            <a:p>
              <a:pPr>
                <a:defRPr/>
              </a:pPr>
              <a:endParaRPr lang="en-GB" dirty="0"/>
            </a:p>
          </p:txBody>
        </p:sp>
      </p:grpSp>
      <p:sp>
        <p:nvSpPr>
          <p:cNvPr id="64" name="Text Placeholder 63">
            <a:extLst>
              <a:ext uri="{FF2B5EF4-FFF2-40B4-BE49-F238E27FC236}">
                <a16:creationId xmlns:a16="http://schemas.microsoft.com/office/drawing/2014/main" id="{6A78AED2-D80F-486D-9A5F-7BE35FD8D646}"/>
              </a:ext>
            </a:extLst>
          </p:cNvPr>
          <p:cNvSpPr>
            <a:spLocks noGrp="1"/>
          </p:cNvSpPr>
          <p:nvPr>
            <p:ph type="body" sz="quarter" idx="14" hasCustomPrompt="1"/>
          </p:nvPr>
        </p:nvSpPr>
        <p:spPr>
          <a:xfrm>
            <a:off x="8387759" y="2363006"/>
            <a:ext cx="407089" cy="491402"/>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0" rIns="731520" anchor="ctr" anchorCtr="0">
            <a:noAutofit/>
          </a:bodyPr>
          <a:lstStyle>
            <a:lvl1pPr algn="r">
              <a:defRPr sz="2400" b="1"/>
            </a:lvl1pPr>
          </a:lstStyle>
          <a:p>
            <a:pPr lvl="0"/>
            <a:r>
              <a:rPr lang="en-US" dirty="0"/>
              <a:t>New York HQ</a:t>
            </a:r>
          </a:p>
        </p:txBody>
      </p:sp>
      <p:sp>
        <p:nvSpPr>
          <p:cNvPr id="3" name="Title 2">
            <a:extLst>
              <a:ext uri="{FF2B5EF4-FFF2-40B4-BE49-F238E27FC236}">
                <a16:creationId xmlns:a16="http://schemas.microsoft.com/office/drawing/2014/main" id="{0120C356-CC85-4EB7-916E-AEFBD416DC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6472282"/>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orld Map">
    <p:bg>
      <p:bgPr>
        <a:solidFill>
          <a:schemeClr val="bg1"/>
        </a:solidFill>
        <a:effectLst/>
      </p:bgPr>
    </p:bg>
    <p:spTree>
      <p:nvGrpSpPr>
        <p:cNvPr id="1" name=""/>
        <p:cNvGrpSpPr/>
        <p:nvPr/>
      </p:nvGrpSpPr>
      <p:grpSpPr>
        <a:xfrm>
          <a:off x="0" y="0"/>
          <a:ext cx="0" cy="0"/>
          <a:chOff x="0" y="0"/>
          <a:chExt cx="0" cy="0"/>
        </a:xfrm>
      </p:grpSpPr>
      <p:grpSp>
        <p:nvGrpSpPr>
          <p:cNvPr id="202" name="Group 201">
            <a:extLst>
              <a:ext uri="{FF2B5EF4-FFF2-40B4-BE49-F238E27FC236}">
                <a16:creationId xmlns:a16="http://schemas.microsoft.com/office/drawing/2014/main" id="{2DDE1C8B-2964-4902-841B-E8E86E5D5DFB}"/>
              </a:ext>
            </a:extLst>
          </p:cNvPr>
          <p:cNvGrpSpPr>
            <a:grpSpLocks noChangeAspect="1"/>
          </p:cNvGrpSpPr>
          <p:nvPr userDrawn="1"/>
        </p:nvGrpSpPr>
        <p:grpSpPr>
          <a:xfrm>
            <a:off x="751231" y="1258518"/>
            <a:ext cx="10363229" cy="5111535"/>
            <a:chOff x="2235200" y="1676289"/>
            <a:chExt cx="8248805" cy="4068623"/>
          </a:xfrm>
          <a:solidFill>
            <a:schemeClr val="bg2"/>
          </a:solidFill>
        </p:grpSpPr>
        <p:sp>
          <p:nvSpPr>
            <p:cNvPr id="203" name="Freeform 107">
              <a:extLst>
                <a:ext uri="{FF2B5EF4-FFF2-40B4-BE49-F238E27FC236}">
                  <a16:creationId xmlns:a16="http://schemas.microsoft.com/office/drawing/2014/main" id="{8BE6A7DE-2B2A-4DE3-859A-595256080918}"/>
                </a:ext>
              </a:extLst>
            </p:cNvPr>
            <p:cNvSpPr>
              <a:spLocks/>
            </p:cNvSpPr>
            <p:nvPr userDrawn="1"/>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126">
              <a:extLst>
                <a:ext uri="{FF2B5EF4-FFF2-40B4-BE49-F238E27FC236}">
                  <a16:creationId xmlns:a16="http://schemas.microsoft.com/office/drawing/2014/main" id="{848972A3-EB5C-4BEF-B7CA-8E392D2607A4}"/>
                </a:ext>
              </a:extLst>
            </p:cNvPr>
            <p:cNvSpPr>
              <a:spLocks noEditPoints="1"/>
            </p:cNvSpPr>
            <p:nvPr userDrawn="1"/>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158">
              <a:extLst>
                <a:ext uri="{FF2B5EF4-FFF2-40B4-BE49-F238E27FC236}">
                  <a16:creationId xmlns:a16="http://schemas.microsoft.com/office/drawing/2014/main" id="{338C85C8-08F6-4EDE-83F5-54D1493FC4EE}"/>
                </a:ext>
              </a:extLst>
            </p:cNvPr>
            <p:cNvSpPr>
              <a:spLocks noEditPoints="1"/>
            </p:cNvSpPr>
            <p:nvPr userDrawn="1"/>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164">
              <a:extLst>
                <a:ext uri="{FF2B5EF4-FFF2-40B4-BE49-F238E27FC236}">
                  <a16:creationId xmlns:a16="http://schemas.microsoft.com/office/drawing/2014/main" id="{58CA43E4-FD01-43B2-8F01-50B4EFB243F4}"/>
                </a:ext>
              </a:extLst>
            </p:cNvPr>
            <p:cNvSpPr>
              <a:spLocks noEditPoints="1"/>
            </p:cNvSpPr>
            <p:nvPr userDrawn="1"/>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08" name="Group 207">
              <a:extLst>
                <a:ext uri="{FF2B5EF4-FFF2-40B4-BE49-F238E27FC236}">
                  <a16:creationId xmlns:a16="http://schemas.microsoft.com/office/drawing/2014/main" id="{2780527C-2773-45AF-BFC0-428E07C24C92}"/>
                </a:ext>
              </a:extLst>
            </p:cNvPr>
            <p:cNvGrpSpPr/>
            <p:nvPr userDrawn="1"/>
          </p:nvGrpSpPr>
          <p:grpSpPr>
            <a:xfrm>
              <a:off x="2235200" y="1676289"/>
              <a:ext cx="8248805" cy="4068623"/>
              <a:chOff x="1785409" y="1960529"/>
              <a:chExt cx="6680161" cy="3294909"/>
            </a:xfrm>
            <a:grpFill/>
          </p:grpSpPr>
          <p:sp>
            <p:nvSpPr>
              <p:cNvPr id="209" name="Freeform 5">
                <a:extLst>
                  <a:ext uri="{FF2B5EF4-FFF2-40B4-BE49-F238E27FC236}">
                    <a16:creationId xmlns:a16="http://schemas.microsoft.com/office/drawing/2014/main" id="{99561CFB-789B-4A23-B9C8-6022C6FB9524}"/>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6">
                <a:extLst>
                  <a:ext uri="{FF2B5EF4-FFF2-40B4-BE49-F238E27FC236}">
                    <a16:creationId xmlns:a16="http://schemas.microsoft.com/office/drawing/2014/main" id="{7A0DF6EB-2359-465E-97D9-31DDB91769E2}"/>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7">
                <a:extLst>
                  <a:ext uri="{FF2B5EF4-FFF2-40B4-BE49-F238E27FC236}">
                    <a16:creationId xmlns:a16="http://schemas.microsoft.com/office/drawing/2014/main" id="{45CDC157-C2FE-4B36-9285-7BBC2F537343}"/>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
                <a:extLst>
                  <a:ext uri="{FF2B5EF4-FFF2-40B4-BE49-F238E27FC236}">
                    <a16:creationId xmlns:a16="http://schemas.microsoft.com/office/drawing/2014/main" id="{C81324F5-201D-4284-8888-95FF9B08820D}"/>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9">
                <a:extLst>
                  <a:ext uri="{FF2B5EF4-FFF2-40B4-BE49-F238E27FC236}">
                    <a16:creationId xmlns:a16="http://schemas.microsoft.com/office/drawing/2014/main" id="{5ADC209C-A8E7-4A30-B5BC-49FCA0BFA0D9}"/>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10">
                <a:extLst>
                  <a:ext uri="{FF2B5EF4-FFF2-40B4-BE49-F238E27FC236}">
                    <a16:creationId xmlns:a16="http://schemas.microsoft.com/office/drawing/2014/main" id="{1E35FBEE-6A9F-4128-8E85-379AA616F4BA}"/>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11">
                <a:extLst>
                  <a:ext uri="{FF2B5EF4-FFF2-40B4-BE49-F238E27FC236}">
                    <a16:creationId xmlns:a16="http://schemas.microsoft.com/office/drawing/2014/main" id="{D1198E76-B30B-433B-AF07-FB3ECE541C5F}"/>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12">
                <a:extLst>
                  <a:ext uri="{FF2B5EF4-FFF2-40B4-BE49-F238E27FC236}">
                    <a16:creationId xmlns:a16="http://schemas.microsoft.com/office/drawing/2014/main" id="{0A37CE45-017D-42DB-B62E-4BDC5504EB19}"/>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13">
                <a:extLst>
                  <a:ext uri="{FF2B5EF4-FFF2-40B4-BE49-F238E27FC236}">
                    <a16:creationId xmlns:a16="http://schemas.microsoft.com/office/drawing/2014/main" id="{B558557B-871C-467C-9ECB-FC9F291A5C67}"/>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14">
                <a:extLst>
                  <a:ext uri="{FF2B5EF4-FFF2-40B4-BE49-F238E27FC236}">
                    <a16:creationId xmlns:a16="http://schemas.microsoft.com/office/drawing/2014/main" id="{D15AE1B2-A2E5-4BDD-97B9-8E3F8F6B6CC8}"/>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5">
                <a:extLst>
                  <a:ext uri="{FF2B5EF4-FFF2-40B4-BE49-F238E27FC236}">
                    <a16:creationId xmlns:a16="http://schemas.microsoft.com/office/drawing/2014/main" id="{D1D4A05E-89F8-4735-8323-CF681D6459FF}"/>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C20E01FC-2900-482D-8CCA-BE89728DCD9C}"/>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17">
                <a:extLst>
                  <a:ext uri="{FF2B5EF4-FFF2-40B4-BE49-F238E27FC236}">
                    <a16:creationId xmlns:a16="http://schemas.microsoft.com/office/drawing/2014/main" id="{571FE884-4A1E-403B-B184-759F9539A00D}"/>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18">
                <a:extLst>
                  <a:ext uri="{FF2B5EF4-FFF2-40B4-BE49-F238E27FC236}">
                    <a16:creationId xmlns:a16="http://schemas.microsoft.com/office/drawing/2014/main" id="{D03776E1-C0F0-4B1C-B8D0-6EEE18F6D96C}"/>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19">
                <a:extLst>
                  <a:ext uri="{FF2B5EF4-FFF2-40B4-BE49-F238E27FC236}">
                    <a16:creationId xmlns:a16="http://schemas.microsoft.com/office/drawing/2014/main" id="{A3EB4280-7A5D-4341-B873-31506CAF54D3}"/>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20">
                <a:extLst>
                  <a:ext uri="{FF2B5EF4-FFF2-40B4-BE49-F238E27FC236}">
                    <a16:creationId xmlns:a16="http://schemas.microsoft.com/office/drawing/2014/main" id="{7ACB97B2-81D6-49C3-AE4E-BEE2BCAE24C3}"/>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1">
                <a:extLst>
                  <a:ext uri="{FF2B5EF4-FFF2-40B4-BE49-F238E27FC236}">
                    <a16:creationId xmlns:a16="http://schemas.microsoft.com/office/drawing/2014/main" id="{6E767A31-D2EC-4C31-8A0F-FCA2A8034DBE}"/>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22">
                <a:extLst>
                  <a:ext uri="{FF2B5EF4-FFF2-40B4-BE49-F238E27FC236}">
                    <a16:creationId xmlns:a16="http://schemas.microsoft.com/office/drawing/2014/main" id="{D22E562F-F50A-4B34-8D0A-49DB668C5F47}"/>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23">
                <a:extLst>
                  <a:ext uri="{FF2B5EF4-FFF2-40B4-BE49-F238E27FC236}">
                    <a16:creationId xmlns:a16="http://schemas.microsoft.com/office/drawing/2014/main" id="{E6613EBA-CBB4-407C-8806-B431A840661F}"/>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24">
                <a:extLst>
                  <a:ext uri="{FF2B5EF4-FFF2-40B4-BE49-F238E27FC236}">
                    <a16:creationId xmlns:a16="http://schemas.microsoft.com/office/drawing/2014/main" id="{9B7E9B4C-FC9E-4A3C-B375-BA3B89EF82D8}"/>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25">
                <a:extLst>
                  <a:ext uri="{FF2B5EF4-FFF2-40B4-BE49-F238E27FC236}">
                    <a16:creationId xmlns:a16="http://schemas.microsoft.com/office/drawing/2014/main" id="{B226C2BC-3080-4FC1-8129-4F10D69BDB6F}"/>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26">
                <a:extLst>
                  <a:ext uri="{FF2B5EF4-FFF2-40B4-BE49-F238E27FC236}">
                    <a16:creationId xmlns:a16="http://schemas.microsoft.com/office/drawing/2014/main" id="{D3C41865-341D-493A-8B9E-31A51B569851}"/>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27">
                <a:extLst>
                  <a:ext uri="{FF2B5EF4-FFF2-40B4-BE49-F238E27FC236}">
                    <a16:creationId xmlns:a16="http://schemas.microsoft.com/office/drawing/2014/main" id="{C0C25430-6E1D-49CD-9B8B-2D007336412F}"/>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28">
                <a:extLst>
                  <a:ext uri="{FF2B5EF4-FFF2-40B4-BE49-F238E27FC236}">
                    <a16:creationId xmlns:a16="http://schemas.microsoft.com/office/drawing/2014/main" id="{BC0F3890-7774-4285-B53B-4370ACD070DC}"/>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29">
                <a:extLst>
                  <a:ext uri="{FF2B5EF4-FFF2-40B4-BE49-F238E27FC236}">
                    <a16:creationId xmlns:a16="http://schemas.microsoft.com/office/drawing/2014/main" id="{575CECD2-8A40-4478-9071-E8AC630159C6}"/>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30">
                <a:extLst>
                  <a:ext uri="{FF2B5EF4-FFF2-40B4-BE49-F238E27FC236}">
                    <a16:creationId xmlns:a16="http://schemas.microsoft.com/office/drawing/2014/main" id="{780996E7-D27F-4BF3-B82D-7BBE9CF9CDFE}"/>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31">
                <a:extLst>
                  <a:ext uri="{FF2B5EF4-FFF2-40B4-BE49-F238E27FC236}">
                    <a16:creationId xmlns:a16="http://schemas.microsoft.com/office/drawing/2014/main" id="{18725BD7-A584-4D10-8C40-E21BC348F4B9}"/>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32">
                <a:extLst>
                  <a:ext uri="{FF2B5EF4-FFF2-40B4-BE49-F238E27FC236}">
                    <a16:creationId xmlns:a16="http://schemas.microsoft.com/office/drawing/2014/main" id="{B5E2B236-82A2-48EF-9BA0-A15705CE0171}"/>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33">
                <a:extLst>
                  <a:ext uri="{FF2B5EF4-FFF2-40B4-BE49-F238E27FC236}">
                    <a16:creationId xmlns:a16="http://schemas.microsoft.com/office/drawing/2014/main" id="{F2022576-33F5-4876-93AE-1AE54A6147C7}"/>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34">
                <a:extLst>
                  <a:ext uri="{FF2B5EF4-FFF2-40B4-BE49-F238E27FC236}">
                    <a16:creationId xmlns:a16="http://schemas.microsoft.com/office/drawing/2014/main" id="{7CCEC966-C8C6-4469-BA47-662FC47867C4}"/>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35">
                <a:extLst>
                  <a:ext uri="{FF2B5EF4-FFF2-40B4-BE49-F238E27FC236}">
                    <a16:creationId xmlns:a16="http://schemas.microsoft.com/office/drawing/2014/main" id="{4779085A-F5F9-4EF5-87A3-DDB98712ADC6}"/>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36">
                <a:extLst>
                  <a:ext uri="{FF2B5EF4-FFF2-40B4-BE49-F238E27FC236}">
                    <a16:creationId xmlns:a16="http://schemas.microsoft.com/office/drawing/2014/main" id="{828F52D2-F599-4452-8D0F-1352385E92AA}"/>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37">
                <a:extLst>
                  <a:ext uri="{FF2B5EF4-FFF2-40B4-BE49-F238E27FC236}">
                    <a16:creationId xmlns:a16="http://schemas.microsoft.com/office/drawing/2014/main" id="{A3EACAFC-2BB1-4FAB-BA1D-D307DBEE4FD6}"/>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38">
                <a:extLst>
                  <a:ext uri="{FF2B5EF4-FFF2-40B4-BE49-F238E27FC236}">
                    <a16:creationId xmlns:a16="http://schemas.microsoft.com/office/drawing/2014/main" id="{2F1B6B63-AB0F-4CAF-B189-2A9A31010505}"/>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39">
                <a:extLst>
                  <a:ext uri="{FF2B5EF4-FFF2-40B4-BE49-F238E27FC236}">
                    <a16:creationId xmlns:a16="http://schemas.microsoft.com/office/drawing/2014/main" id="{A80F478D-59A4-4753-A337-467FF719E4E1}"/>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40">
                <a:extLst>
                  <a:ext uri="{FF2B5EF4-FFF2-40B4-BE49-F238E27FC236}">
                    <a16:creationId xmlns:a16="http://schemas.microsoft.com/office/drawing/2014/main" id="{D5010F8C-02F1-4F49-84B6-4CC769FC453C}"/>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41">
                <a:extLst>
                  <a:ext uri="{FF2B5EF4-FFF2-40B4-BE49-F238E27FC236}">
                    <a16:creationId xmlns:a16="http://schemas.microsoft.com/office/drawing/2014/main" id="{3B206DDF-3670-4A02-98B3-F5FEF4325085}"/>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42">
                <a:extLst>
                  <a:ext uri="{FF2B5EF4-FFF2-40B4-BE49-F238E27FC236}">
                    <a16:creationId xmlns:a16="http://schemas.microsoft.com/office/drawing/2014/main" id="{39A9E284-A783-4F82-B2E5-9EF38B62302B}"/>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43">
                <a:extLst>
                  <a:ext uri="{FF2B5EF4-FFF2-40B4-BE49-F238E27FC236}">
                    <a16:creationId xmlns:a16="http://schemas.microsoft.com/office/drawing/2014/main" id="{F4D7AA82-BE90-40D2-BDA6-42017DACCE06}"/>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44">
                <a:extLst>
                  <a:ext uri="{FF2B5EF4-FFF2-40B4-BE49-F238E27FC236}">
                    <a16:creationId xmlns:a16="http://schemas.microsoft.com/office/drawing/2014/main" id="{AAD8FB33-12BF-4E0A-8311-5D3421690AFC}"/>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45">
                <a:extLst>
                  <a:ext uri="{FF2B5EF4-FFF2-40B4-BE49-F238E27FC236}">
                    <a16:creationId xmlns:a16="http://schemas.microsoft.com/office/drawing/2014/main" id="{98B96C6B-A698-4715-8B4F-5F313F2DA07E}"/>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46">
                <a:extLst>
                  <a:ext uri="{FF2B5EF4-FFF2-40B4-BE49-F238E27FC236}">
                    <a16:creationId xmlns:a16="http://schemas.microsoft.com/office/drawing/2014/main" id="{A6090E3A-43AE-4E03-9FB2-A622A4E5726E}"/>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47">
                <a:extLst>
                  <a:ext uri="{FF2B5EF4-FFF2-40B4-BE49-F238E27FC236}">
                    <a16:creationId xmlns:a16="http://schemas.microsoft.com/office/drawing/2014/main" id="{7C81DFD2-D99E-4375-944B-7DB815B46D6E}"/>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48">
                <a:extLst>
                  <a:ext uri="{FF2B5EF4-FFF2-40B4-BE49-F238E27FC236}">
                    <a16:creationId xmlns:a16="http://schemas.microsoft.com/office/drawing/2014/main" id="{55C546C5-5962-4B14-BDB2-44F92F7B4E68}"/>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49">
                <a:extLst>
                  <a:ext uri="{FF2B5EF4-FFF2-40B4-BE49-F238E27FC236}">
                    <a16:creationId xmlns:a16="http://schemas.microsoft.com/office/drawing/2014/main" id="{13D6A0AA-CB35-43E0-8E21-0BCD4100360E}"/>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50">
                <a:extLst>
                  <a:ext uri="{FF2B5EF4-FFF2-40B4-BE49-F238E27FC236}">
                    <a16:creationId xmlns:a16="http://schemas.microsoft.com/office/drawing/2014/main" id="{0B98670D-9916-499F-92AD-70CBDFD68E4A}"/>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51">
                <a:extLst>
                  <a:ext uri="{FF2B5EF4-FFF2-40B4-BE49-F238E27FC236}">
                    <a16:creationId xmlns:a16="http://schemas.microsoft.com/office/drawing/2014/main" id="{E898C675-070C-43CF-8607-6578E83B804F}"/>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52">
                <a:extLst>
                  <a:ext uri="{FF2B5EF4-FFF2-40B4-BE49-F238E27FC236}">
                    <a16:creationId xmlns:a16="http://schemas.microsoft.com/office/drawing/2014/main" id="{E4DCD4BC-3A75-4B90-9281-A1D0DB1FD10E}"/>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53">
                <a:extLst>
                  <a:ext uri="{FF2B5EF4-FFF2-40B4-BE49-F238E27FC236}">
                    <a16:creationId xmlns:a16="http://schemas.microsoft.com/office/drawing/2014/main" id="{43057A79-9A5B-4FDA-B309-765AB68A865E}"/>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54">
                <a:extLst>
                  <a:ext uri="{FF2B5EF4-FFF2-40B4-BE49-F238E27FC236}">
                    <a16:creationId xmlns:a16="http://schemas.microsoft.com/office/drawing/2014/main" id="{20BABA54-239B-42B8-BA6A-A96F6921FAE5}"/>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55">
                <a:extLst>
                  <a:ext uri="{FF2B5EF4-FFF2-40B4-BE49-F238E27FC236}">
                    <a16:creationId xmlns:a16="http://schemas.microsoft.com/office/drawing/2014/main" id="{0CF4CECE-1445-4497-9D66-595B14CACB00}"/>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56">
                <a:extLst>
                  <a:ext uri="{FF2B5EF4-FFF2-40B4-BE49-F238E27FC236}">
                    <a16:creationId xmlns:a16="http://schemas.microsoft.com/office/drawing/2014/main" id="{167C9983-CE57-4F8C-A492-E713F060F675}"/>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57">
                <a:extLst>
                  <a:ext uri="{FF2B5EF4-FFF2-40B4-BE49-F238E27FC236}">
                    <a16:creationId xmlns:a16="http://schemas.microsoft.com/office/drawing/2014/main" id="{1FEF9A44-D5E5-4FCD-B0EA-25B748A2A1C6}"/>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58">
                <a:extLst>
                  <a:ext uri="{FF2B5EF4-FFF2-40B4-BE49-F238E27FC236}">
                    <a16:creationId xmlns:a16="http://schemas.microsoft.com/office/drawing/2014/main" id="{27941950-983A-460E-8858-110F525BB792}"/>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59">
                <a:extLst>
                  <a:ext uri="{FF2B5EF4-FFF2-40B4-BE49-F238E27FC236}">
                    <a16:creationId xmlns:a16="http://schemas.microsoft.com/office/drawing/2014/main" id="{56ABC612-EB28-40AB-83E8-5A93413A6AD0}"/>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60">
                <a:extLst>
                  <a:ext uri="{FF2B5EF4-FFF2-40B4-BE49-F238E27FC236}">
                    <a16:creationId xmlns:a16="http://schemas.microsoft.com/office/drawing/2014/main" id="{7C6D609B-DCC4-48CF-B71A-247DB108052A}"/>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61">
                <a:extLst>
                  <a:ext uri="{FF2B5EF4-FFF2-40B4-BE49-F238E27FC236}">
                    <a16:creationId xmlns:a16="http://schemas.microsoft.com/office/drawing/2014/main" id="{CCF8698C-9111-440A-9B10-E709585977B5}"/>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62">
                <a:extLst>
                  <a:ext uri="{FF2B5EF4-FFF2-40B4-BE49-F238E27FC236}">
                    <a16:creationId xmlns:a16="http://schemas.microsoft.com/office/drawing/2014/main" id="{7678E276-C32B-4902-BB3C-706A4D640A3F}"/>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63">
                <a:extLst>
                  <a:ext uri="{FF2B5EF4-FFF2-40B4-BE49-F238E27FC236}">
                    <a16:creationId xmlns:a16="http://schemas.microsoft.com/office/drawing/2014/main" id="{5AFF8436-0D27-47C6-8A60-72E9E02279E5}"/>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64">
                <a:extLst>
                  <a:ext uri="{FF2B5EF4-FFF2-40B4-BE49-F238E27FC236}">
                    <a16:creationId xmlns:a16="http://schemas.microsoft.com/office/drawing/2014/main" id="{78E698BF-5E47-4047-90E5-CF8E6A186B38}"/>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65">
                <a:extLst>
                  <a:ext uri="{FF2B5EF4-FFF2-40B4-BE49-F238E27FC236}">
                    <a16:creationId xmlns:a16="http://schemas.microsoft.com/office/drawing/2014/main" id="{B580E777-9096-4DF8-8EFA-F10045F6DF16}"/>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66">
                <a:extLst>
                  <a:ext uri="{FF2B5EF4-FFF2-40B4-BE49-F238E27FC236}">
                    <a16:creationId xmlns:a16="http://schemas.microsoft.com/office/drawing/2014/main" id="{193A8D87-778C-4AD1-A14C-347200D592C9}"/>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67">
                <a:extLst>
                  <a:ext uri="{FF2B5EF4-FFF2-40B4-BE49-F238E27FC236}">
                    <a16:creationId xmlns:a16="http://schemas.microsoft.com/office/drawing/2014/main" id="{6EB773F2-971F-406F-9498-FCA24DFB0F26}"/>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68">
                <a:extLst>
                  <a:ext uri="{FF2B5EF4-FFF2-40B4-BE49-F238E27FC236}">
                    <a16:creationId xmlns:a16="http://schemas.microsoft.com/office/drawing/2014/main" id="{88B3C971-3E3A-440F-9366-053A7B334D33}"/>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69">
                <a:extLst>
                  <a:ext uri="{FF2B5EF4-FFF2-40B4-BE49-F238E27FC236}">
                    <a16:creationId xmlns:a16="http://schemas.microsoft.com/office/drawing/2014/main" id="{50A48F5A-2A5F-4B3F-A3AE-A7F8446341D7}"/>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70">
                <a:extLst>
                  <a:ext uri="{FF2B5EF4-FFF2-40B4-BE49-F238E27FC236}">
                    <a16:creationId xmlns:a16="http://schemas.microsoft.com/office/drawing/2014/main" id="{20264324-39B7-4822-A538-3484AC548AD9}"/>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71">
                <a:extLst>
                  <a:ext uri="{FF2B5EF4-FFF2-40B4-BE49-F238E27FC236}">
                    <a16:creationId xmlns:a16="http://schemas.microsoft.com/office/drawing/2014/main" id="{3596EB34-E1FE-44D4-9843-5C02EBDCE08B}"/>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72">
                <a:extLst>
                  <a:ext uri="{FF2B5EF4-FFF2-40B4-BE49-F238E27FC236}">
                    <a16:creationId xmlns:a16="http://schemas.microsoft.com/office/drawing/2014/main" id="{E5F81B6F-AC58-40B7-8698-856EB1A973B9}"/>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73">
                <a:extLst>
                  <a:ext uri="{FF2B5EF4-FFF2-40B4-BE49-F238E27FC236}">
                    <a16:creationId xmlns:a16="http://schemas.microsoft.com/office/drawing/2014/main" id="{18E9FD24-7C83-47C3-A65F-2DC8B8591747}"/>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74">
                <a:extLst>
                  <a:ext uri="{FF2B5EF4-FFF2-40B4-BE49-F238E27FC236}">
                    <a16:creationId xmlns:a16="http://schemas.microsoft.com/office/drawing/2014/main" id="{D19AC202-5831-42E3-826F-29E56CB1D634}"/>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75">
                <a:extLst>
                  <a:ext uri="{FF2B5EF4-FFF2-40B4-BE49-F238E27FC236}">
                    <a16:creationId xmlns:a16="http://schemas.microsoft.com/office/drawing/2014/main" id="{42B78536-ABFA-4078-B08C-79001FC35D76}"/>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76">
                <a:extLst>
                  <a:ext uri="{FF2B5EF4-FFF2-40B4-BE49-F238E27FC236}">
                    <a16:creationId xmlns:a16="http://schemas.microsoft.com/office/drawing/2014/main" id="{57849B8D-7CA7-46AA-87D3-E0B72CCB7912}"/>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77">
                <a:extLst>
                  <a:ext uri="{FF2B5EF4-FFF2-40B4-BE49-F238E27FC236}">
                    <a16:creationId xmlns:a16="http://schemas.microsoft.com/office/drawing/2014/main" id="{87907663-2A2F-4EC2-BC1B-3C8C76EFE8FC}"/>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78">
                <a:extLst>
                  <a:ext uri="{FF2B5EF4-FFF2-40B4-BE49-F238E27FC236}">
                    <a16:creationId xmlns:a16="http://schemas.microsoft.com/office/drawing/2014/main" id="{CDCADA37-44E8-42CD-8E1C-E80BD43A1781}"/>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79">
                <a:extLst>
                  <a:ext uri="{FF2B5EF4-FFF2-40B4-BE49-F238E27FC236}">
                    <a16:creationId xmlns:a16="http://schemas.microsoft.com/office/drawing/2014/main" id="{F5D02EE1-7058-49F8-8255-A0D49B940DB0}"/>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80">
                <a:extLst>
                  <a:ext uri="{FF2B5EF4-FFF2-40B4-BE49-F238E27FC236}">
                    <a16:creationId xmlns:a16="http://schemas.microsoft.com/office/drawing/2014/main" id="{073ED889-686E-41A6-8069-20F6CAA2DC4A}"/>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81">
                <a:extLst>
                  <a:ext uri="{FF2B5EF4-FFF2-40B4-BE49-F238E27FC236}">
                    <a16:creationId xmlns:a16="http://schemas.microsoft.com/office/drawing/2014/main" id="{18ED64BF-A2CD-474D-AB05-053D599BA6BE}"/>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82">
                <a:extLst>
                  <a:ext uri="{FF2B5EF4-FFF2-40B4-BE49-F238E27FC236}">
                    <a16:creationId xmlns:a16="http://schemas.microsoft.com/office/drawing/2014/main" id="{9F789697-920B-40A2-AF86-EA13CC8CBE39}"/>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83">
                <a:extLst>
                  <a:ext uri="{FF2B5EF4-FFF2-40B4-BE49-F238E27FC236}">
                    <a16:creationId xmlns:a16="http://schemas.microsoft.com/office/drawing/2014/main" id="{AE521EE0-4FFF-4BC3-8446-B5C0DD4D4E4B}"/>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84">
                <a:extLst>
                  <a:ext uri="{FF2B5EF4-FFF2-40B4-BE49-F238E27FC236}">
                    <a16:creationId xmlns:a16="http://schemas.microsoft.com/office/drawing/2014/main" id="{E667E14A-C710-4F2F-9AC0-D4296874764C}"/>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85">
                <a:extLst>
                  <a:ext uri="{FF2B5EF4-FFF2-40B4-BE49-F238E27FC236}">
                    <a16:creationId xmlns:a16="http://schemas.microsoft.com/office/drawing/2014/main" id="{57F43134-4FA4-4AD5-8A61-A5EF810B4C1B}"/>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86">
                <a:extLst>
                  <a:ext uri="{FF2B5EF4-FFF2-40B4-BE49-F238E27FC236}">
                    <a16:creationId xmlns:a16="http://schemas.microsoft.com/office/drawing/2014/main" id="{E4866CED-8D58-4C97-8E46-D614531F888F}"/>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87">
                <a:extLst>
                  <a:ext uri="{FF2B5EF4-FFF2-40B4-BE49-F238E27FC236}">
                    <a16:creationId xmlns:a16="http://schemas.microsoft.com/office/drawing/2014/main" id="{4CABC660-9AF0-4149-B14C-7A53F8D93332}"/>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88">
                <a:extLst>
                  <a:ext uri="{FF2B5EF4-FFF2-40B4-BE49-F238E27FC236}">
                    <a16:creationId xmlns:a16="http://schemas.microsoft.com/office/drawing/2014/main" id="{5B13A227-23B3-4342-854B-6D368F23CAE0}"/>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89">
                <a:extLst>
                  <a:ext uri="{FF2B5EF4-FFF2-40B4-BE49-F238E27FC236}">
                    <a16:creationId xmlns:a16="http://schemas.microsoft.com/office/drawing/2014/main" id="{3B341193-8026-4E7A-99A1-9AA780939FC8}"/>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90">
                <a:extLst>
                  <a:ext uri="{FF2B5EF4-FFF2-40B4-BE49-F238E27FC236}">
                    <a16:creationId xmlns:a16="http://schemas.microsoft.com/office/drawing/2014/main" id="{EAE5E0A7-5DFB-4341-A6AC-E416EB7322AE}"/>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91">
                <a:extLst>
                  <a:ext uri="{FF2B5EF4-FFF2-40B4-BE49-F238E27FC236}">
                    <a16:creationId xmlns:a16="http://schemas.microsoft.com/office/drawing/2014/main" id="{DF6C08B4-317D-4F73-8046-0A2E6A9F4882}"/>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92">
                <a:extLst>
                  <a:ext uri="{FF2B5EF4-FFF2-40B4-BE49-F238E27FC236}">
                    <a16:creationId xmlns:a16="http://schemas.microsoft.com/office/drawing/2014/main" id="{052F22A9-7841-4204-A51F-76640142C51A}"/>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93">
                <a:extLst>
                  <a:ext uri="{FF2B5EF4-FFF2-40B4-BE49-F238E27FC236}">
                    <a16:creationId xmlns:a16="http://schemas.microsoft.com/office/drawing/2014/main" id="{6A535125-5DB5-4A2E-8311-CA830F2F5E31}"/>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94">
                <a:extLst>
                  <a:ext uri="{FF2B5EF4-FFF2-40B4-BE49-F238E27FC236}">
                    <a16:creationId xmlns:a16="http://schemas.microsoft.com/office/drawing/2014/main" id="{F28E06A1-1ED9-475E-A10B-1ACE2AD48C5E}"/>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95">
                <a:extLst>
                  <a:ext uri="{FF2B5EF4-FFF2-40B4-BE49-F238E27FC236}">
                    <a16:creationId xmlns:a16="http://schemas.microsoft.com/office/drawing/2014/main" id="{685D9F58-FC5E-4133-8E8A-4B83622C7A34}"/>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96">
                <a:extLst>
                  <a:ext uri="{FF2B5EF4-FFF2-40B4-BE49-F238E27FC236}">
                    <a16:creationId xmlns:a16="http://schemas.microsoft.com/office/drawing/2014/main" id="{F0921AF9-53BF-4227-B542-E904D451499E}"/>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97">
                <a:extLst>
                  <a:ext uri="{FF2B5EF4-FFF2-40B4-BE49-F238E27FC236}">
                    <a16:creationId xmlns:a16="http://schemas.microsoft.com/office/drawing/2014/main" id="{6B1FD5B8-F9B8-41D4-941C-02D38CBE63F5}"/>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98">
                <a:extLst>
                  <a:ext uri="{FF2B5EF4-FFF2-40B4-BE49-F238E27FC236}">
                    <a16:creationId xmlns:a16="http://schemas.microsoft.com/office/drawing/2014/main" id="{EE344350-A6AE-4C12-82E2-FCA41E7EDA75}"/>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99">
                <a:extLst>
                  <a:ext uri="{FF2B5EF4-FFF2-40B4-BE49-F238E27FC236}">
                    <a16:creationId xmlns:a16="http://schemas.microsoft.com/office/drawing/2014/main" id="{B86E59F7-7640-43A1-9E5A-53EE5F5C9293}"/>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00">
                <a:extLst>
                  <a:ext uri="{FF2B5EF4-FFF2-40B4-BE49-F238E27FC236}">
                    <a16:creationId xmlns:a16="http://schemas.microsoft.com/office/drawing/2014/main" id="{215652BC-2210-4F30-B8EB-7EBA1F66C14E}"/>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01">
                <a:extLst>
                  <a:ext uri="{FF2B5EF4-FFF2-40B4-BE49-F238E27FC236}">
                    <a16:creationId xmlns:a16="http://schemas.microsoft.com/office/drawing/2014/main" id="{6A890E7D-5E2C-48FA-B025-52C9B52225A3}"/>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02">
                <a:extLst>
                  <a:ext uri="{FF2B5EF4-FFF2-40B4-BE49-F238E27FC236}">
                    <a16:creationId xmlns:a16="http://schemas.microsoft.com/office/drawing/2014/main" id="{5BC9F8B4-4598-453D-BFB6-841AEE836E80}"/>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03">
                <a:extLst>
                  <a:ext uri="{FF2B5EF4-FFF2-40B4-BE49-F238E27FC236}">
                    <a16:creationId xmlns:a16="http://schemas.microsoft.com/office/drawing/2014/main" id="{40D8D7D1-EC17-411A-A823-EE94E47D8E2B}"/>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04">
                <a:extLst>
                  <a:ext uri="{FF2B5EF4-FFF2-40B4-BE49-F238E27FC236}">
                    <a16:creationId xmlns:a16="http://schemas.microsoft.com/office/drawing/2014/main" id="{E0540DB1-B9F3-439D-B6C2-2DC8722536CB}"/>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05">
                <a:extLst>
                  <a:ext uri="{FF2B5EF4-FFF2-40B4-BE49-F238E27FC236}">
                    <a16:creationId xmlns:a16="http://schemas.microsoft.com/office/drawing/2014/main" id="{4A9F74F2-B7E6-4DEC-92BA-2679E40D6C5F}"/>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06">
                <a:extLst>
                  <a:ext uri="{FF2B5EF4-FFF2-40B4-BE49-F238E27FC236}">
                    <a16:creationId xmlns:a16="http://schemas.microsoft.com/office/drawing/2014/main" id="{63DD974E-D568-4065-81AF-94C0F6102497}"/>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08">
                <a:extLst>
                  <a:ext uri="{FF2B5EF4-FFF2-40B4-BE49-F238E27FC236}">
                    <a16:creationId xmlns:a16="http://schemas.microsoft.com/office/drawing/2014/main" id="{690BBC24-8B53-4B58-B171-19CB1E27361F}"/>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09">
                <a:extLst>
                  <a:ext uri="{FF2B5EF4-FFF2-40B4-BE49-F238E27FC236}">
                    <a16:creationId xmlns:a16="http://schemas.microsoft.com/office/drawing/2014/main" id="{99E2CA1F-A1D0-4B23-B3F8-DC21D7D13DDC}"/>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10">
                <a:extLst>
                  <a:ext uri="{FF2B5EF4-FFF2-40B4-BE49-F238E27FC236}">
                    <a16:creationId xmlns:a16="http://schemas.microsoft.com/office/drawing/2014/main" id="{E4F95AF0-685F-4209-8EC3-F5B3ABB953C3}"/>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11">
                <a:extLst>
                  <a:ext uri="{FF2B5EF4-FFF2-40B4-BE49-F238E27FC236}">
                    <a16:creationId xmlns:a16="http://schemas.microsoft.com/office/drawing/2014/main" id="{B03CEC0E-7512-4246-8F1E-DA7C4B7A2B0B}"/>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12">
                <a:extLst>
                  <a:ext uri="{FF2B5EF4-FFF2-40B4-BE49-F238E27FC236}">
                    <a16:creationId xmlns:a16="http://schemas.microsoft.com/office/drawing/2014/main" id="{6B5C1B4F-ECCE-4281-8A4B-D501B4362407}"/>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13">
                <a:extLst>
                  <a:ext uri="{FF2B5EF4-FFF2-40B4-BE49-F238E27FC236}">
                    <a16:creationId xmlns:a16="http://schemas.microsoft.com/office/drawing/2014/main" id="{E11AF6E2-AF0F-4D82-B08F-14B9C0B30AD6}"/>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14">
                <a:extLst>
                  <a:ext uri="{FF2B5EF4-FFF2-40B4-BE49-F238E27FC236}">
                    <a16:creationId xmlns:a16="http://schemas.microsoft.com/office/drawing/2014/main" id="{78F346BA-FA7E-4DF8-ACE9-939A3B8FCAB3}"/>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15">
                <a:extLst>
                  <a:ext uri="{FF2B5EF4-FFF2-40B4-BE49-F238E27FC236}">
                    <a16:creationId xmlns:a16="http://schemas.microsoft.com/office/drawing/2014/main" id="{51396BE7-D131-40D1-A7E9-8BA8F52C49DC}"/>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16">
                <a:extLst>
                  <a:ext uri="{FF2B5EF4-FFF2-40B4-BE49-F238E27FC236}">
                    <a16:creationId xmlns:a16="http://schemas.microsoft.com/office/drawing/2014/main" id="{E8319A9F-CD41-4CD4-91DC-0CDBCF7F1E87}"/>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17">
                <a:extLst>
                  <a:ext uri="{FF2B5EF4-FFF2-40B4-BE49-F238E27FC236}">
                    <a16:creationId xmlns:a16="http://schemas.microsoft.com/office/drawing/2014/main" id="{5E4708E0-AE1E-45EE-925E-74560B2A376E}"/>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18">
                <a:extLst>
                  <a:ext uri="{FF2B5EF4-FFF2-40B4-BE49-F238E27FC236}">
                    <a16:creationId xmlns:a16="http://schemas.microsoft.com/office/drawing/2014/main" id="{1F08A624-547B-48B0-8DC1-03FE5729F9FF}"/>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19">
                <a:extLst>
                  <a:ext uri="{FF2B5EF4-FFF2-40B4-BE49-F238E27FC236}">
                    <a16:creationId xmlns:a16="http://schemas.microsoft.com/office/drawing/2014/main" id="{74E32B58-E4F8-4E88-A5CB-8EDD35949A30}"/>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20">
                <a:extLst>
                  <a:ext uri="{FF2B5EF4-FFF2-40B4-BE49-F238E27FC236}">
                    <a16:creationId xmlns:a16="http://schemas.microsoft.com/office/drawing/2014/main" id="{172AAA69-DB34-4044-9451-5621A8CEDC8D}"/>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21">
                <a:extLst>
                  <a:ext uri="{FF2B5EF4-FFF2-40B4-BE49-F238E27FC236}">
                    <a16:creationId xmlns:a16="http://schemas.microsoft.com/office/drawing/2014/main" id="{EA3A0EB4-A1E4-49B0-8E77-8B2085E7F589}"/>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22">
                <a:extLst>
                  <a:ext uri="{FF2B5EF4-FFF2-40B4-BE49-F238E27FC236}">
                    <a16:creationId xmlns:a16="http://schemas.microsoft.com/office/drawing/2014/main" id="{2D847BCB-CE0B-47A3-A342-080BC988D3E6}"/>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23">
                <a:extLst>
                  <a:ext uri="{FF2B5EF4-FFF2-40B4-BE49-F238E27FC236}">
                    <a16:creationId xmlns:a16="http://schemas.microsoft.com/office/drawing/2014/main" id="{57A08BF3-BA9E-4B6E-BC54-44D43F883EDA}"/>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24">
                <a:extLst>
                  <a:ext uri="{FF2B5EF4-FFF2-40B4-BE49-F238E27FC236}">
                    <a16:creationId xmlns:a16="http://schemas.microsoft.com/office/drawing/2014/main" id="{637D32A7-F7AA-428E-AA41-97308E4D8CA5}"/>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25">
                <a:extLst>
                  <a:ext uri="{FF2B5EF4-FFF2-40B4-BE49-F238E27FC236}">
                    <a16:creationId xmlns:a16="http://schemas.microsoft.com/office/drawing/2014/main" id="{72613661-F14C-43F3-80EC-589B945A73D7}"/>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27">
                <a:extLst>
                  <a:ext uri="{FF2B5EF4-FFF2-40B4-BE49-F238E27FC236}">
                    <a16:creationId xmlns:a16="http://schemas.microsoft.com/office/drawing/2014/main" id="{7F1FC9B7-0096-47E5-A400-B2BBDD7BE3FE}"/>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28">
                <a:extLst>
                  <a:ext uri="{FF2B5EF4-FFF2-40B4-BE49-F238E27FC236}">
                    <a16:creationId xmlns:a16="http://schemas.microsoft.com/office/drawing/2014/main" id="{81581C3C-7292-4593-A1AD-C818691678C8}"/>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29">
                <a:extLst>
                  <a:ext uri="{FF2B5EF4-FFF2-40B4-BE49-F238E27FC236}">
                    <a16:creationId xmlns:a16="http://schemas.microsoft.com/office/drawing/2014/main" id="{9B93C8CC-7488-4D0C-A7AA-FC3F17EAA4C2}"/>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30">
                <a:extLst>
                  <a:ext uri="{FF2B5EF4-FFF2-40B4-BE49-F238E27FC236}">
                    <a16:creationId xmlns:a16="http://schemas.microsoft.com/office/drawing/2014/main" id="{E7F1CA81-F826-4DAE-B28D-137A2EF8D743}"/>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31">
                <a:extLst>
                  <a:ext uri="{FF2B5EF4-FFF2-40B4-BE49-F238E27FC236}">
                    <a16:creationId xmlns:a16="http://schemas.microsoft.com/office/drawing/2014/main" id="{6EAE9BEC-8817-40D2-B774-6FCD4B5C29A7}"/>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32">
                <a:extLst>
                  <a:ext uri="{FF2B5EF4-FFF2-40B4-BE49-F238E27FC236}">
                    <a16:creationId xmlns:a16="http://schemas.microsoft.com/office/drawing/2014/main" id="{771D0C1C-5981-4DF3-ADDA-87C59B9FAA2D}"/>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33">
                <a:extLst>
                  <a:ext uri="{FF2B5EF4-FFF2-40B4-BE49-F238E27FC236}">
                    <a16:creationId xmlns:a16="http://schemas.microsoft.com/office/drawing/2014/main" id="{160F79A8-FA2A-4FD8-93A6-964048DEC7C5}"/>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34">
                <a:extLst>
                  <a:ext uri="{FF2B5EF4-FFF2-40B4-BE49-F238E27FC236}">
                    <a16:creationId xmlns:a16="http://schemas.microsoft.com/office/drawing/2014/main" id="{6A00554E-8FCA-46B9-B6EA-AA3F52C76764}"/>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35">
                <a:extLst>
                  <a:ext uri="{FF2B5EF4-FFF2-40B4-BE49-F238E27FC236}">
                    <a16:creationId xmlns:a16="http://schemas.microsoft.com/office/drawing/2014/main" id="{F927DA4D-607F-403D-80DF-724738CD1C1C}"/>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36">
                <a:extLst>
                  <a:ext uri="{FF2B5EF4-FFF2-40B4-BE49-F238E27FC236}">
                    <a16:creationId xmlns:a16="http://schemas.microsoft.com/office/drawing/2014/main" id="{8CFF5FC1-29C9-45FF-A044-EF75EEA74650}"/>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37">
                <a:extLst>
                  <a:ext uri="{FF2B5EF4-FFF2-40B4-BE49-F238E27FC236}">
                    <a16:creationId xmlns:a16="http://schemas.microsoft.com/office/drawing/2014/main" id="{45733734-1382-49B3-B225-B3C64C2FC5BD}"/>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38">
                <a:extLst>
                  <a:ext uri="{FF2B5EF4-FFF2-40B4-BE49-F238E27FC236}">
                    <a16:creationId xmlns:a16="http://schemas.microsoft.com/office/drawing/2014/main" id="{8C4A3A08-F715-4BD7-8837-6C807A98530E}"/>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39">
                <a:extLst>
                  <a:ext uri="{FF2B5EF4-FFF2-40B4-BE49-F238E27FC236}">
                    <a16:creationId xmlns:a16="http://schemas.microsoft.com/office/drawing/2014/main" id="{ABCD9A74-554E-4DE1-A2BF-B1F5C64068FA}"/>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40">
                <a:extLst>
                  <a:ext uri="{FF2B5EF4-FFF2-40B4-BE49-F238E27FC236}">
                    <a16:creationId xmlns:a16="http://schemas.microsoft.com/office/drawing/2014/main" id="{3A975E57-CE4B-4A56-82D6-B0D503BED4C0}"/>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41">
                <a:extLst>
                  <a:ext uri="{FF2B5EF4-FFF2-40B4-BE49-F238E27FC236}">
                    <a16:creationId xmlns:a16="http://schemas.microsoft.com/office/drawing/2014/main" id="{E802BB90-0670-4B71-BA36-F788E34E3626}"/>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42">
                <a:extLst>
                  <a:ext uri="{FF2B5EF4-FFF2-40B4-BE49-F238E27FC236}">
                    <a16:creationId xmlns:a16="http://schemas.microsoft.com/office/drawing/2014/main" id="{56555BD9-B286-4A68-A729-9E0215BB80D0}"/>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43">
                <a:extLst>
                  <a:ext uri="{FF2B5EF4-FFF2-40B4-BE49-F238E27FC236}">
                    <a16:creationId xmlns:a16="http://schemas.microsoft.com/office/drawing/2014/main" id="{CFBA9559-8011-4DCA-A98E-C7843FFF5331}"/>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44">
                <a:extLst>
                  <a:ext uri="{FF2B5EF4-FFF2-40B4-BE49-F238E27FC236}">
                    <a16:creationId xmlns:a16="http://schemas.microsoft.com/office/drawing/2014/main" id="{FC2E7771-172F-47EC-81B7-E1345898E0F1}"/>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45">
                <a:extLst>
                  <a:ext uri="{FF2B5EF4-FFF2-40B4-BE49-F238E27FC236}">
                    <a16:creationId xmlns:a16="http://schemas.microsoft.com/office/drawing/2014/main" id="{1EEB1439-ED07-492A-9E07-93EF6145FEEA}"/>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46">
                <a:extLst>
                  <a:ext uri="{FF2B5EF4-FFF2-40B4-BE49-F238E27FC236}">
                    <a16:creationId xmlns:a16="http://schemas.microsoft.com/office/drawing/2014/main" id="{193023EF-5A34-4EE1-98D9-8C3B61A0CEC2}"/>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47">
                <a:extLst>
                  <a:ext uri="{FF2B5EF4-FFF2-40B4-BE49-F238E27FC236}">
                    <a16:creationId xmlns:a16="http://schemas.microsoft.com/office/drawing/2014/main" id="{5C0B1A09-60E2-4736-B7C7-8BDE0C97268D}"/>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48">
                <a:extLst>
                  <a:ext uri="{FF2B5EF4-FFF2-40B4-BE49-F238E27FC236}">
                    <a16:creationId xmlns:a16="http://schemas.microsoft.com/office/drawing/2014/main" id="{A475EFC6-2937-4F25-AF25-C93D6F803A89}"/>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49">
                <a:extLst>
                  <a:ext uri="{FF2B5EF4-FFF2-40B4-BE49-F238E27FC236}">
                    <a16:creationId xmlns:a16="http://schemas.microsoft.com/office/drawing/2014/main" id="{33E0C865-0400-43F6-AE48-1CC7499D1584}"/>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50">
                <a:extLst>
                  <a:ext uri="{FF2B5EF4-FFF2-40B4-BE49-F238E27FC236}">
                    <a16:creationId xmlns:a16="http://schemas.microsoft.com/office/drawing/2014/main" id="{1B049606-2312-44F1-8B6D-E66C144DCFEC}"/>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51">
                <a:extLst>
                  <a:ext uri="{FF2B5EF4-FFF2-40B4-BE49-F238E27FC236}">
                    <a16:creationId xmlns:a16="http://schemas.microsoft.com/office/drawing/2014/main" id="{EABF83F1-A835-4E17-837E-E9BE598C81F2}"/>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52">
                <a:extLst>
                  <a:ext uri="{FF2B5EF4-FFF2-40B4-BE49-F238E27FC236}">
                    <a16:creationId xmlns:a16="http://schemas.microsoft.com/office/drawing/2014/main" id="{7A05884A-2FA8-49F5-A48B-87C5D1875358}"/>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53">
                <a:extLst>
                  <a:ext uri="{FF2B5EF4-FFF2-40B4-BE49-F238E27FC236}">
                    <a16:creationId xmlns:a16="http://schemas.microsoft.com/office/drawing/2014/main" id="{F1C7C850-333E-4137-9F52-DF5797ED5B90}"/>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54">
                <a:extLst>
                  <a:ext uri="{FF2B5EF4-FFF2-40B4-BE49-F238E27FC236}">
                    <a16:creationId xmlns:a16="http://schemas.microsoft.com/office/drawing/2014/main" id="{04F24D10-53FB-4EB7-B9F4-F4B8D47F7E06}"/>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55">
                <a:extLst>
                  <a:ext uri="{FF2B5EF4-FFF2-40B4-BE49-F238E27FC236}">
                    <a16:creationId xmlns:a16="http://schemas.microsoft.com/office/drawing/2014/main" id="{E42BE77C-1DDB-4885-9070-908231D6B54A}"/>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156">
                <a:extLst>
                  <a:ext uri="{FF2B5EF4-FFF2-40B4-BE49-F238E27FC236}">
                    <a16:creationId xmlns:a16="http://schemas.microsoft.com/office/drawing/2014/main" id="{F2481323-97D8-4411-9DE7-007C29CB22D5}"/>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157">
                <a:extLst>
                  <a:ext uri="{FF2B5EF4-FFF2-40B4-BE49-F238E27FC236}">
                    <a16:creationId xmlns:a16="http://schemas.microsoft.com/office/drawing/2014/main" id="{EDDB3AE5-B541-4FE0-BC29-FB5475E57243}"/>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159">
                <a:extLst>
                  <a:ext uri="{FF2B5EF4-FFF2-40B4-BE49-F238E27FC236}">
                    <a16:creationId xmlns:a16="http://schemas.microsoft.com/office/drawing/2014/main" id="{5773DC10-43AA-4B18-8A1A-8CCFF8DE3F85}"/>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160">
                <a:extLst>
                  <a:ext uri="{FF2B5EF4-FFF2-40B4-BE49-F238E27FC236}">
                    <a16:creationId xmlns:a16="http://schemas.microsoft.com/office/drawing/2014/main" id="{191D217B-7D0B-4A62-B1E3-A464529EB33F}"/>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161">
                <a:extLst>
                  <a:ext uri="{FF2B5EF4-FFF2-40B4-BE49-F238E27FC236}">
                    <a16:creationId xmlns:a16="http://schemas.microsoft.com/office/drawing/2014/main" id="{E2A4B97E-0099-4391-9A1E-8C2744362479}"/>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162">
                <a:extLst>
                  <a:ext uri="{FF2B5EF4-FFF2-40B4-BE49-F238E27FC236}">
                    <a16:creationId xmlns:a16="http://schemas.microsoft.com/office/drawing/2014/main" id="{A90A4A1E-F9AF-4608-B446-955B088CBDB2}"/>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165">
                <a:extLst>
                  <a:ext uri="{FF2B5EF4-FFF2-40B4-BE49-F238E27FC236}">
                    <a16:creationId xmlns:a16="http://schemas.microsoft.com/office/drawing/2014/main" id="{2BB45075-6164-4468-BB37-83B8EC1CA3BA}"/>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5" name="Freeform 166">
                <a:extLst>
                  <a:ext uri="{FF2B5EF4-FFF2-40B4-BE49-F238E27FC236}">
                    <a16:creationId xmlns:a16="http://schemas.microsoft.com/office/drawing/2014/main" id="{919D173C-7F86-45C2-AB0F-C6F6311809ED}"/>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6" name="Freeform 167">
                <a:extLst>
                  <a:ext uri="{FF2B5EF4-FFF2-40B4-BE49-F238E27FC236}">
                    <a16:creationId xmlns:a16="http://schemas.microsoft.com/office/drawing/2014/main" id="{2E2141BC-6271-4181-8663-5D32A4C986CC}"/>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168">
                <a:extLst>
                  <a:ext uri="{FF2B5EF4-FFF2-40B4-BE49-F238E27FC236}">
                    <a16:creationId xmlns:a16="http://schemas.microsoft.com/office/drawing/2014/main" id="{9E9FC834-BA4D-40C7-BCA1-9A8D3C45F8C6}"/>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169">
                <a:extLst>
                  <a:ext uri="{FF2B5EF4-FFF2-40B4-BE49-F238E27FC236}">
                    <a16:creationId xmlns:a16="http://schemas.microsoft.com/office/drawing/2014/main" id="{F72D6D50-6040-4419-B895-D2118825D5F5}"/>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9" name="Freeform 170">
                <a:extLst>
                  <a:ext uri="{FF2B5EF4-FFF2-40B4-BE49-F238E27FC236}">
                    <a16:creationId xmlns:a16="http://schemas.microsoft.com/office/drawing/2014/main" id="{B66750E4-EDC1-40DF-9A9D-1FC19EA15778}"/>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171">
                <a:extLst>
                  <a:ext uri="{FF2B5EF4-FFF2-40B4-BE49-F238E27FC236}">
                    <a16:creationId xmlns:a16="http://schemas.microsoft.com/office/drawing/2014/main" id="{0164B8D6-87C3-4035-A187-B339C5CB0281}"/>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1" name="Freeform 172">
                <a:extLst>
                  <a:ext uri="{FF2B5EF4-FFF2-40B4-BE49-F238E27FC236}">
                    <a16:creationId xmlns:a16="http://schemas.microsoft.com/office/drawing/2014/main" id="{6B4015FF-BF2A-4F46-AB18-CAD2C2835941}"/>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173">
                <a:extLst>
                  <a:ext uri="{FF2B5EF4-FFF2-40B4-BE49-F238E27FC236}">
                    <a16:creationId xmlns:a16="http://schemas.microsoft.com/office/drawing/2014/main" id="{8365C8BD-71AA-4763-8DA0-E3ECD91AF532}"/>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3" name="Freeform 174">
                <a:extLst>
                  <a:ext uri="{FF2B5EF4-FFF2-40B4-BE49-F238E27FC236}">
                    <a16:creationId xmlns:a16="http://schemas.microsoft.com/office/drawing/2014/main" id="{19CBFC91-307F-4A75-AF4D-954E5F06675E}"/>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4" name="Freeform 175">
                <a:extLst>
                  <a:ext uri="{FF2B5EF4-FFF2-40B4-BE49-F238E27FC236}">
                    <a16:creationId xmlns:a16="http://schemas.microsoft.com/office/drawing/2014/main" id="{7DB09ADC-EE60-4BFA-8965-A13CE0877C94}"/>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5" name="Freeform 176">
                <a:extLst>
                  <a:ext uri="{FF2B5EF4-FFF2-40B4-BE49-F238E27FC236}">
                    <a16:creationId xmlns:a16="http://schemas.microsoft.com/office/drawing/2014/main" id="{5F612F07-26EA-45FC-A6A9-CACAD599B163}"/>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177">
                <a:extLst>
                  <a:ext uri="{FF2B5EF4-FFF2-40B4-BE49-F238E27FC236}">
                    <a16:creationId xmlns:a16="http://schemas.microsoft.com/office/drawing/2014/main" id="{B37C169E-05F7-4F09-BB91-FDF1FA4AB816}"/>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78">
                <a:extLst>
                  <a:ext uri="{FF2B5EF4-FFF2-40B4-BE49-F238E27FC236}">
                    <a16:creationId xmlns:a16="http://schemas.microsoft.com/office/drawing/2014/main" id="{DB1CCE59-D01C-4498-8428-6F422AC2365D}"/>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179">
                <a:extLst>
                  <a:ext uri="{FF2B5EF4-FFF2-40B4-BE49-F238E27FC236}">
                    <a16:creationId xmlns:a16="http://schemas.microsoft.com/office/drawing/2014/main" id="{F7988573-2527-4619-9B40-44B145BE3674}"/>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180">
                <a:extLst>
                  <a:ext uri="{FF2B5EF4-FFF2-40B4-BE49-F238E27FC236}">
                    <a16:creationId xmlns:a16="http://schemas.microsoft.com/office/drawing/2014/main" id="{37D15F75-35B9-44BC-AE67-6BF589890F89}"/>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181">
                <a:extLst>
                  <a:ext uri="{FF2B5EF4-FFF2-40B4-BE49-F238E27FC236}">
                    <a16:creationId xmlns:a16="http://schemas.microsoft.com/office/drawing/2014/main" id="{56893D7D-6A56-4356-8DBF-8B596646383B}"/>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60" name="Text Placeholder 553">
            <a:extLst>
              <a:ext uri="{FF2B5EF4-FFF2-40B4-BE49-F238E27FC236}">
                <a16:creationId xmlns:a16="http://schemas.microsoft.com/office/drawing/2014/main" id="{D912895C-B21A-4D2F-8D0B-7647A17FE88C}"/>
              </a:ext>
            </a:extLst>
          </p:cNvPr>
          <p:cNvSpPr>
            <a:spLocks noGrp="1"/>
          </p:cNvSpPr>
          <p:nvPr>
            <p:ph type="body" sz="quarter" idx="14" hasCustomPrompt="1"/>
          </p:nvPr>
        </p:nvSpPr>
        <p:spPr>
          <a:xfrm>
            <a:off x="6108111" y="2605399"/>
            <a:ext cx="470585" cy="568049"/>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640080" anchor="ctr" anchorCtr="0">
            <a:noAutofit/>
          </a:bodyPr>
          <a:lstStyle>
            <a:lvl1pPr>
              <a:defRPr sz="2400" b="1"/>
            </a:lvl1pPr>
          </a:lstStyle>
          <a:p>
            <a:pPr lvl="0"/>
            <a:r>
              <a:rPr lang="en-US" dirty="0"/>
              <a:t>Bucharest, Romania</a:t>
            </a:r>
          </a:p>
        </p:txBody>
      </p:sp>
      <p:sp>
        <p:nvSpPr>
          <p:cNvPr id="2" name="Title 1">
            <a:extLst>
              <a:ext uri="{FF2B5EF4-FFF2-40B4-BE49-F238E27FC236}">
                <a16:creationId xmlns:a16="http://schemas.microsoft.com/office/drawing/2014/main" id="{72AE62B8-76B4-48AF-BECC-7E8965977A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71260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Content 1">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788D512D-A346-40F8-9E98-DF63FB670E8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92771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sktop Screensho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2C32A2-735E-4F61-B7C3-7EDF7AB8BD88}"/>
              </a:ext>
            </a:extLst>
          </p:cNvPr>
          <p:cNvPicPr>
            <a:picLocks noChangeAspect="1"/>
          </p:cNvPicPr>
          <p:nvPr userDrawn="1"/>
        </p:nvPicPr>
        <p:blipFill>
          <a:blip r:embed="rId2"/>
          <a:srcRect/>
          <a:stretch/>
        </p:blipFill>
        <p:spPr>
          <a:xfrm>
            <a:off x="2526764" y="1040665"/>
            <a:ext cx="6579136" cy="5534114"/>
          </a:xfrm>
          <a:prstGeom prst="rect">
            <a:avLst/>
          </a:prstGeom>
        </p:spPr>
      </p:pic>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2795588" y="1400175"/>
            <a:ext cx="6029325" cy="3386137"/>
          </a:xfrm>
        </p:spPr>
        <p:txBody>
          <a:bodyPr anchor="ctr"/>
          <a:lstStyle>
            <a:lvl1pPr algn="ctr">
              <a:defRPr/>
            </a:lvl1pPr>
          </a:lstStyle>
          <a:p>
            <a:endParaRPr lang="en-US"/>
          </a:p>
        </p:txBody>
      </p:sp>
    </p:spTree>
    <p:extLst>
      <p:ext uri="{BB962C8B-B14F-4D97-AF65-F5344CB8AC3E}">
        <p14:creationId xmlns:p14="http://schemas.microsoft.com/office/powerpoint/2010/main" val="10681689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8AA178-7695-486F-AE3D-C1BB3F583729}"/>
              </a:ext>
            </a:extLst>
          </p:cNvPr>
          <p:cNvSpPr/>
          <p:nvPr userDrawn="1"/>
        </p:nvSpPr>
        <p:spPr>
          <a:xfrm>
            <a:off x="2778011" y="1296369"/>
            <a:ext cx="6805516" cy="441145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pic>
        <p:nvPicPr>
          <p:cNvPr id="4" name="Picture 3">
            <a:extLst>
              <a:ext uri="{FF2B5EF4-FFF2-40B4-BE49-F238E27FC236}">
                <a16:creationId xmlns:a16="http://schemas.microsoft.com/office/drawing/2014/main" id="{C3ED9E8F-DE34-408C-8ECF-DE7BEEA6A1A0}"/>
              </a:ext>
            </a:extLst>
          </p:cNvPr>
          <p:cNvPicPr>
            <a:picLocks noChangeAspect="1"/>
          </p:cNvPicPr>
          <p:nvPr userDrawn="1"/>
        </p:nvPicPr>
        <p:blipFill>
          <a:blip r:embed="rId2"/>
          <a:srcRect/>
          <a:stretch/>
        </p:blipFill>
        <p:spPr>
          <a:xfrm>
            <a:off x="1445418" y="862802"/>
            <a:ext cx="9297988" cy="5609576"/>
          </a:xfrm>
          <a:prstGeom prst="rect">
            <a:avLst/>
          </a:prstGeom>
        </p:spPr>
      </p:pic>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2814043" y="1523758"/>
            <a:ext cx="6568082" cy="4092359"/>
          </a:xfrm>
        </p:spPr>
        <p:txBody>
          <a:bodyPr anchor="ctr"/>
          <a:lstStyle>
            <a:lvl1pPr algn="ctr">
              <a:defRPr/>
            </a:lvl1pPr>
          </a:lstStyle>
          <a:p>
            <a:endParaRPr lang="en-US"/>
          </a:p>
        </p:txBody>
      </p:sp>
      <p:pic>
        <p:nvPicPr>
          <p:cNvPr id="10" name="Graphic 9" hidden="1">
            <a:extLst>
              <a:ext uri="{FF2B5EF4-FFF2-40B4-BE49-F238E27FC236}">
                <a16:creationId xmlns:a16="http://schemas.microsoft.com/office/drawing/2014/main" id="{17CDA781-D5FC-4C3F-93B0-299A1CC43D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12103" y="715198"/>
            <a:ext cx="9301845" cy="5352540"/>
          </a:xfrm>
          <a:prstGeom prst="rect">
            <a:avLst/>
          </a:prstGeom>
        </p:spPr>
      </p:pic>
    </p:spTree>
    <p:extLst>
      <p:ext uri="{BB962C8B-B14F-4D97-AF65-F5344CB8AC3E}">
        <p14:creationId xmlns:p14="http://schemas.microsoft.com/office/powerpoint/2010/main" val="26847629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Full Image">
    <p:bg>
      <p:bgPr>
        <a:solidFill>
          <a:schemeClr val="bg2"/>
        </a:solidFill>
        <a:effectLst/>
      </p:bgPr>
    </p:bg>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1" y="0"/>
            <a:ext cx="12188825" cy="6858000"/>
          </a:xfrm>
          <a:solidFill>
            <a:schemeClr val="bg2"/>
          </a:solidFill>
        </p:spPr>
        <p:txBody>
          <a:bodyPr anchor="ctr"/>
          <a:lstStyle>
            <a:lvl1pPr algn="ctr">
              <a:defRPr/>
            </a:lvl1pPr>
          </a:lstStyle>
          <a:p>
            <a:endParaRPr lang="en-US"/>
          </a:p>
        </p:txBody>
      </p:sp>
    </p:spTree>
    <p:extLst>
      <p:ext uri="{BB962C8B-B14F-4D97-AF65-F5344CB8AC3E}">
        <p14:creationId xmlns:p14="http://schemas.microsoft.com/office/powerpoint/2010/main" val="19193776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79414" y="1322388"/>
            <a:ext cx="11430668"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dirty="0"/>
              <a:t>Click to edit Master text styles</a:t>
            </a:r>
          </a:p>
        </p:txBody>
      </p:sp>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257794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9A2B3A-C0BA-4A42-BFBF-FCD66B632780}"/>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6" name="Text Placeholder 14">
            <a:extLst>
              <a:ext uri="{FF2B5EF4-FFF2-40B4-BE49-F238E27FC236}">
                <a16:creationId xmlns:a16="http://schemas.microsoft.com/office/drawing/2014/main" id="{11ABB0D8-B885-46BC-9D63-50B5A2079A87}"/>
              </a:ext>
            </a:extLst>
          </p:cNvPr>
          <p:cNvSpPr>
            <a:spLocks noGrp="1"/>
          </p:cNvSpPr>
          <p:nvPr>
            <p:ph type="body" sz="quarter" idx="14" hasCustomPrompt="1"/>
          </p:nvPr>
        </p:nvSpPr>
        <p:spPr>
          <a:xfrm>
            <a:off x="381002" y="1324749"/>
            <a:ext cx="4208583" cy="830997"/>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27" name="Text Placeholder 9">
            <a:extLst>
              <a:ext uri="{FF2B5EF4-FFF2-40B4-BE49-F238E27FC236}">
                <a16:creationId xmlns:a16="http://schemas.microsoft.com/office/drawing/2014/main" id="{F74BD759-4004-436F-A102-DB1FC2A7896A}"/>
              </a:ext>
            </a:extLst>
          </p:cNvPr>
          <p:cNvSpPr>
            <a:spLocks noGrp="1"/>
          </p:cNvSpPr>
          <p:nvPr>
            <p:ph type="body" sz="quarter" idx="15"/>
          </p:nvPr>
        </p:nvSpPr>
        <p:spPr>
          <a:xfrm>
            <a:off x="381002" y="2278798"/>
            <a:ext cx="4208189" cy="19803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
        <p:nvSpPr>
          <p:cNvPr id="30" name="Text Placeholder 9">
            <a:extLst>
              <a:ext uri="{FF2B5EF4-FFF2-40B4-BE49-F238E27FC236}">
                <a16:creationId xmlns:a16="http://schemas.microsoft.com/office/drawing/2014/main" id="{9202D8D0-2FBC-4019-B9E5-5D0FEC55F3D2}"/>
              </a:ext>
            </a:extLst>
          </p:cNvPr>
          <p:cNvSpPr>
            <a:spLocks noGrp="1"/>
          </p:cNvSpPr>
          <p:nvPr>
            <p:ph type="body" sz="quarter" idx="16"/>
          </p:nvPr>
        </p:nvSpPr>
        <p:spPr>
          <a:xfrm>
            <a:off x="381002" y="4880136"/>
            <a:ext cx="4208189" cy="1318035"/>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Tree>
    <p:extLst>
      <p:ext uri="{BB962C8B-B14F-4D97-AF65-F5344CB8AC3E}">
        <p14:creationId xmlns:p14="http://schemas.microsoft.com/office/powerpoint/2010/main" val="352729849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F10B91-22C2-44E6-A335-7385F6B53E9D}"/>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6" name="Text Placeholder 14">
            <a:extLst>
              <a:ext uri="{FF2B5EF4-FFF2-40B4-BE49-F238E27FC236}">
                <a16:creationId xmlns:a16="http://schemas.microsoft.com/office/drawing/2014/main" id="{11ABB0D8-B885-46BC-9D63-50B5A2079A87}"/>
              </a:ext>
            </a:extLst>
          </p:cNvPr>
          <p:cNvSpPr>
            <a:spLocks noGrp="1"/>
          </p:cNvSpPr>
          <p:nvPr>
            <p:ph type="body" sz="quarter" idx="14" hasCustomPrompt="1"/>
          </p:nvPr>
        </p:nvSpPr>
        <p:spPr>
          <a:xfrm>
            <a:off x="379413" y="1964774"/>
            <a:ext cx="3570795" cy="489737"/>
          </a:xfrm>
        </p:spPr>
        <p:txBody>
          <a:bodyPr tIns="0" anchor="b" anchorCtr="0"/>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27" name="Text Placeholder 9">
            <a:extLst>
              <a:ext uri="{FF2B5EF4-FFF2-40B4-BE49-F238E27FC236}">
                <a16:creationId xmlns:a16="http://schemas.microsoft.com/office/drawing/2014/main" id="{F74BD759-4004-436F-A102-DB1FC2A7896A}"/>
              </a:ext>
            </a:extLst>
          </p:cNvPr>
          <p:cNvSpPr>
            <a:spLocks noGrp="1"/>
          </p:cNvSpPr>
          <p:nvPr>
            <p:ph type="body" sz="quarter" idx="15"/>
          </p:nvPr>
        </p:nvSpPr>
        <p:spPr>
          <a:xfrm>
            <a:off x="379412" y="2577563"/>
            <a:ext cx="3570461" cy="1249060"/>
          </a:xfrm>
        </p:spPr>
        <p:txBody>
          <a:bodyPr wrap="square">
            <a:sp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Tree>
    <p:extLst>
      <p:ext uri="{BB962C8B-B14F-4D97-AF65-F5344CB8AC3E}">
        <p14:creationId xmlns:p14="http://schemas.microsoft.com/office/powerpoint/2010/main" val="36205731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sv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9.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5.sv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xml"/><Relationship Id="rId7"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6.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image" Target="../media/image21.png"/><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theme" Target="../theme/theme5.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20CFBA6-9007-42B3-AA27-0BCFB62BE1C9}"/>
              </a:ext>
            </a:extLst>
          </p:cNvPr>
          <p:cNvGrpSpPr/>
          <p:nvPr userDrawn="1"/>
        </p:nvGrpSpPr>
        <p:grpSpPr>
          <a:xfrm>
            <a:off x="1" y="0"/>
            <a:ext cx="12188824" cy="6858000"/>
            <a:chOff x="1" y="0"/>
            <a:chExt cx="12188824" cy="6858000"/>
          </a:xfrm>
        </p:grpSpPr>
        <p:pic>
          <p:nvPicPr>
            <p:cNvPr id="19" name="Picture 18">
              <a:extLst>
                <a:ext uri="{FF2B5EF4-FFF2-40B4-BE49-F238E27FC236}">
                  <a16:creationId xmlns:a16="http://schemas.microsoft.com/office/drawing/2014/main" id="{A39864C2-A0FF-49F9-B0D3-AC36AFE80947}"/>
                </a:ext>
              </a:extLst>
            </p:cNvPr>
            <p:cNvPicPr>
              <a:picLocks noChangeAspect="1"/>
            </p:cNvPicPr>
            <p:nvPr userDrawn="1"/>
          </p:nvPicPr>
          <p:blipFill rotWithShape="1">
            <a:blip r:embed="rId19"/>
            <a:srcRect l="62766"/>
            <a:stretch/>
          </p:blipFill>
          <p:spPr>
            <a:xfrm>
              <a:off x="7650481" y="893"/>
              <a:ext cx="4538344" cy="6856214"/>
            </a:xfrm>
            <a:prstGeom prst="rect">
              <a:avLst/>
            </a:prstGeom>
          </p:spPr>
        </p:pic>
        <p:pic>
          <p:nvPicPr>
            <p:cNvPr id="21" name="Picture 20">
              <a:extLst>
                <a:ext uri="{FF2B5EF4-FFF2-40B4-BE49-F238E27FC236}">
                  <a16:creationId xmlns:a16="http://schemas.microsoft.com/office/drawing/2014/main" id="{7709FB90-2A84-4814-B314-0EED475B62FB}"/>
                </a:ext>
              </a:extLst>
            </p:cNvPr>
            <p:cNvPicPr>
              <a:picLocks noChangeAspect="1"/>
            </p:cNvPicPr>
            <p:nvPr userDrawn="1"/>
          </p:nvPicPr>
          <p:blipFill>
            <a:blip r:embed="rId20"/>
            <a:stretch>
              <a:fillRect/>
            </a:stretch>
          </p:blipFill>
          <p:spPr>
            <a:xfrm>
              <a:off x="9570243" y="5638124"/>
              <a:ext cx="2618581" cy="1219876"/>
            </a:xfrm>
            <a:prstGeom prst="rect">
              <a:avLst/>
            </a:prstGeom>
          </p:spPr>
        </p:pic>
        <p:pic>
          <p:nvPicPr>
            <p:cNvPr id="22" name="Picture 21">
              <a:extLst>
                <a:ext uri="{FF2B5EF4-FFF2-40B4-BE49-F238E27FC236}">
                  <a16:creationId xmlns:a16="http://schemas.microsoft.com/office/drawing/2014/main" id="{3118BFA5-455F-4892-A640-557EB766EBC7}"/>
                </a:ext>
              </a:extLst>
            </p:cNvPr>
            <p:cNvPicPr>
              <a:picLocks noChangeAspect="1"/>
            </p:cNvPicPr>
            <p:nvPr userDrawn="1"/>
          </p:nvPicPr>
          <p:blipFill>
            <a:blip r:embed="rId21"/>
            <a:stretch>
              <a:fillRect/>
            </a:stretch>
          </p:blipFill>
          <p:spPr>
            <a:xfrm>
              <a:off x="10250533" y="0"/>
              <a:ext cx="1938291" cy="1247775"/>
            </a:xfrm>
            <a:prstGeom prst="rect">
              <a:avLst/>
            </a:prstGeom>
          </p:spPr>
        </p:pic>
        <p:pic>
          <p:nvPicPr>
            <p:cNvPr id="23" name="Picture 22">
              <a:extLst>
                <a:ext uri="{FF2B5EF4-FFF2-40B4-BE49-F238E27FC236}">
                  <a16:creationId xmlns:a16="http://schemas.microsoft.com/office/drawing/2014/main" id="{D18EDB0A-DFD4-4D25-8DA6-0356B35B4B16}"/>
                </a:ext>
              </a:extLst>
            </p:cNvPr>
            <p:cNvPicPr>
              <a:picLocks noChangeAspect="1"/>
            </p:cNvPicPr>
            <p:nvPr userDrawn="1"/>
          </p:nvPicPr>
          <p:blipFill rotWithShape="1">
            <a:blip r:embed="rId19"/>
            <a:srcRect r="83506"/>
            <a:stretch/>
          </p:blipFill>
          <p:spPr>
            <a:xfrm>
              <a:off x="1" y="1962467"/>
              <a:ext cx="1435465" cy="4895532"/>
            </a:xfrm>
            <a:prstGeom prst="rect">
              <a:avLst/>
            </a:prstGeom>
          </p:spPr>
        </p:pic>
      </p:grpSp>
      <p:sp>
        <p:nvSpPr>
          <p:cNvPr id="3" name="Text Placeholder 2"/>
          <p:cNvSpPr>
            <a:spLocks noGrp="1"/>
          </p:cNvSpPr>
          <p:nvPr>
            <p:ph type="body" idx="1"/>
          </p:nvPr>
        </p:nvSpPr>
        <p:spPr>
          <a:xfrm>
            <a:off x="381001" y="1322024"/>
            <a:ext cx="9142413" cy="4888276"/>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pic>
        <p:nvPicPr>
          <p:cNvPr id="11" name="Graphic 10">
            <a:extLst>
              <a:ext uri="{FF2B5EF4-FFF2-40B4-BE49-F238E27FC236}">
                <a16:creationId xmlns:a16="http://schemas.microsoft.com/office/drawing/2014/main" id="{9E2429EC-75D7-4D91-990B-682B1F1B8627}"/>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9868093" y="356442"/>
            <a:ext cx="2010377" cy="328644"/>
          </a:xfrm>
          <a:prstGeom prst="rect">
            <a:avLst/>
          </a:prstGeom>
        </p:spPr>
      </p:pic>
      <p:sp>
        <p:nvSpPr>
          <p:cNvPr id="5" name="Title Placeholder 4">
            <a:extLst>
              <a:ext uri="{FF2B5EF4-FFF2-40B4-BE49-F238E27FC236}">
                <a16:creationId xmlns:a16="http://schemas.microsoft.com/office/drawing/2014/main" id="{743C5744-BA67-47BF-AEFE-97802736D0E9}"/>
              </a:ext>
            </a:extLst>
          </p:cNvPr>
          <p:cNvSpPr>
            <a:spLocks noGrp="1"/>
          </p:cNvSpPr>
          <p:nvPr>
            <p:ph type="title"/>
          </p:nvPr>
        </p:nvSpPr>
        <p:spPr>
          <a:xfrm>
            <a:off x="381002" y="365125"/>
            <a:ext cx="7549834" cy="682625"/>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965783687"/>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8" r:id="rId5"/>
    <p:sldLayoutId id="2147483910" r:id="rId6"/>
    <p:sldLayoutId id="2147483912"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59" r:id="rId17"/>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1111201-8D33-4882-969F-24F0C7BA1ED2}"/>
              </a:ext>
            </a:extLst>
          </p:cNvPr>
          <p:cNvPicPr>
            <a:picLocks noChangeAspect="1"/>
          </p:cNvPicPr>
          <p:nvPr userDrawn="1"/>
        </p:nvPicPr>
        <p:blipFill>
          <a:blip r:embed="rId13"/>
          <a:stretch>
            <a:fillRect/>
          </a:stretch>
        </p:blipFill>
        <p:spPr>
          <a:xfrm>
            <a:off x="0" y="893"/>
            <a:ext cx="12188825" cy="6856214"/>
          </a:xfrm>
          <a:prstGeom prst="rect">
            <a:avLst/>
          </a:prstGeom>
        </p:spPr>
      </p:pic>
      <p:sp>
        <p:nvSpPr>
          <p:cNvPr id="3" name="Text Placeholder 2"/>
          <p:cNvSpPr>
            <a:spLocks noGrp="1"/>
          </p:cNvSpPr>
          <p:nvPr>
            <p:ph type="body" idx="1"/>
          </p:nvPr>
        </p:nvSpPr>
        <p:spPr>
          <a:xfrm>
            <a:off x="381001" y="1322024"/>
            <a:ext cx="9142413" cy="4888276"/>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pic>
        <p:nvPicPr>
          <p:cNvPr id="27" name="Graphic 26">
            <a:extLst>
              <a:ext uri="{FF2B5EF4-FFF2-40B4-BE49-F238E27FC236}">
                <a16:creationId xmlns:a16="http://schemas.microsoft.com/office/drawing/2014/main" id="{F970DC46-E068-4BE3-995C-CB1AA1F4401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9868093" y="356442"/>
            <a:ext cx="2010377" cy="328644"/>
          </a:xfrm>
          <a:prstGeom prst="rect">
            <a:avLst/>
          </a:prstGeom>
        </p:spPr>
      </p:pic>
      <p:sp>
        <p:nvSpPr>
          <p:cNvPr id="5" name="Title Placeholder 4">
            <a:extLst>
              <a:ext uri="{FF2B5EF4-FFF2-40B4-BE49-F238E27FC236}">
                <a16:creationId xmlns:a16="http://schemas.microsoft.com/office/drawing/2014/main" id="{77067BF9-3F36-4C9E-8690-C8EA0057D43B}"/>
              </a:ext>
            </a:extLst>
          </p:cNvPr>
          <p:cNvSpPr>
            <a:spLocks noGrp="1"/>
          </p:cNvSpPr>
          <p:nvPr>
            <p:ph type="title"/>
          </p:nvPr>
        </p:nvSpPr>
        <p:spPr>
          <a:xfrm>
            <a:off x="381001" y="365125"/>
            <a:ext cx="7549835" cy="682625"/>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3126022258"/>
      </p:ext>
    </p:extLst>
  </p:cSld>
  <p:clrMap bg1="lt1" tx1="dk1" bg2="lt2" tx2="dk2" accent1="accent1" accent2="accent2" accent3="accent3" accent4="accent4" accent5="accent5" accent6="accent6" hlink="hlink" folHlink="folHlink"/>
  <p:sldLayoutIdLst>
    <p:sldLayoutId id="2147483932" r:id="rId1"/>
    <p:sldLayoutId id="2147483934" r:id="rId2"/>
    <p:sldLayoutId id="2147483935" r:id="rId3"/>
    <p:sldLayoutId id="2147483937" r:id="rId4"/>
    <p:sldLayoutId id="2147483938" r:id="rId5"/>
    <p:sldLayoutId id="2147483939" r:id="rId6"/>
    <p:sldLayoutId id="2147483940" r:id="rId7"/>
    <p:sldLayoutId id="2147483946" r:id="rId8"/>
    <p:sldLayoutId id="2147483947" r:id="rId9"/>
    <p:sldLayoutId id="2147483948" r:id="rId10"/>
    <p:sldLayoutId id="2147483949" r:id="rId11"/>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357721"/>
            <a:ext cx="6608941" cy="690029"/>
          </a:xfrm>
          <a:prstGeom prst="rect">
            <a:avLst/>
          </a:prstGeom>
        </p:spPr>
        <p:txBody>
          <a:bodyPr vert="horz" lIns="0" tIns="0" rIns="0" bIns="0" rtlCol="0" anchor="t" anchorCtr="0">
            <a:noAutofit/>
          </a:bodyPr>
          <a:lstStyle/>
          <a:p>
            <a:endParaRPr lang="en-US" dirty="0"/>
          </a:p>
        </p:txBody>
      </p:sp>
      <p:sp>
        <p:nvSpPr>
          <p:cNvPr id="3" name="Text Placeholder 2"/>
          <p:cNvSpPr>
            <a:spLocks noGrp="1"/>
          </p:cNvSpPr>
          <p:nvPr>
            <p:ph type="body" idx="1"/>
          </p:nvPr>
        </p:nvSpPr>
        <p:spPr>
          <a:xfrm>
            <a:off x="381001" y="1322024"/>
            <a:ext cx="11426823" cy="4888276"/>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dirty="0" err="1">
              <a:solidFill>
                <a:schemeClr val="tx1"/>
              </a:solidFill>
              <a:latin typeface="Arial"/>
              <a:ea typeface="+mn-ea"/>
              <a:cs typeface="Arial"/>
            </a:endParaRPr>
          </a:p>
        </p:txBody>
      </p:sp>
      <p:sp>
        <p:nvSpPr>
          <p:cNvPr id="10" name="Rectangle 9">
            <a:extLst>
              <a:ext uri="{FF2B5EF4-FFF2-40B4-BE49-F238E27FC236}">
                <a16:creationId xmlns:a16="http://schemas.microsoft.com/office/drawing/2014/main" id="{BE111FAC-D0E4-4BBA-92AA-8EB0FD97D243}"/>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41">
            <a:extLst>
              <a:ext uri="{FF2B5EF4-FFF2-40B4-BE49-F238E27FC236}">
                <a16:creationId xmlns:a16="http://schemas.microsoft.com/office/drawing/2014/main" id="{541202CC-94B5-442C-92E1-B478268C118E}"/>
              </a:ext>
            </a:extLst>
          </p:cNvPr>
          <p:cNvSpPr txBox="1">
            <a:spLocks/>
          </p:cNvSpPr>
          <p:nvPr userDrawn="1"/>
        </p:nvSpPr>
        <p:spPr>
          <a:xfrm rot="16200000">
            <a:off x="9347536" y="515572"/>
            <a:ext cx="520273" cy="520269"/>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6" name="TextBox 15">
            <a:extLst>
              <a:ext uri="{FF2B5EF4-FFF2-40B4-BE49-F238E27FC236}">
                <a16:creationId xmlns:a16="http://schemas.microsoft.com/office/drawing/2014/main" id="{42EDF6A8-A828-4C8E-8DCC-8294A4F43BB9}"/>
              </a:ext>
            </a:extLst>
          </p:cNvPr>
          <p:cNvSpPr txBox="1">
            <a:spLocks/>
          </p:cNvSpPr>
          <p:nvPr userDrawn="1"/>
        </p:nvSpPr>
        <p:spPr>
          <a:xfrm>
            <a:off x="7040088" y="0"/>
            <a:ext cx="2010727"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nvGrpSpPr>
          <p:cNvPr id="9" name="Group 8">
            <a:extLst>
              <a:ext uri="{FF2B5EF4-FFF2-40B4-BE49-F238E27FC236}">
                <a16:creationId xmlns:a16="http://schemas.microsoft.com/office/drawing/2014/main" id="{0AB52186-A589-4C07-BFFD-9F71E3E7FFAF}"/>
              </a:ext>
            </a:extLst>
          </p:cNvPr>
          <p:cNvGrpSpPr/>
          <p:nvPr userDrawn="1"/>
        </p:nvGrpSpPr>
        <p:grpSpPr>
          <a:xfrm>
            <a:off x="6989946" y="244608"/>
            <a:ext cx="4971452" cy="549346"/>
            <a:chOff x="6989946" y="244608"/>
            <a:chExt cx="4971452" cy="549346"/>
          </a:xfrm>
        </p:grpSpPr>
        <p:sp>
          <p:nvSpPr>
            <p:cNvPr id="20" name="Freeform: Shape 19">
              <a:extLst>
                <a:ext uri="{FF2B5EF4-FFF2-40B4-BE49-F238E27FC236}">
                  <a16:creationId xmlns:a16="http://schemas.microsoft.com/office/drawing/2014/main" id="{1BFB8933-A4CE-469D-B507-8AA0924EC17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a:p>
          </p:txBody>
        </p:sp>
        <p:sp>
          <p:nvSpPr>
            <p:cNvPr id="24" name="Freeform: Shape 23">
              <a:extLst>
                <a:ext uri="{FF2B5EF4-FFF2-40B4-BE49-F238E27FC236}">
                  <a16:creationId xmlns:a16="http://schemas.microsoft.com/office/drawing/2014/main" id="{2513E87F-820D-4A7A-9D31-A26D68EA0837}"/>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C9DAD21D-EF69-4368-AEC2-D96D9D1DDFB0}"/>
                </a:ext>
              </a:extLst>
            </p:cNvPr>
            <p:cNvSpPr/>
            <p:nvPr userDrawn="1"/>
          </p:nvSpPr>
          <p:spPr>
            <a:xfrm rot="5400000">
              <a:off x="8941015"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149 h 1329953"/>
                <a:gd name="connsiteX25" fmla="*/ 260201 w 549346"/>
                <a:gd name="connsiteY25" fmla="*/ 260205 h 1329953"/>
                <a:gd name="connsiteX26" fmla="*/ 289145 w 549346"/>
                <a:gd name="connsiteY26" fmla="*/ 260205 h 1329953"/>
                <a:gd name="connsiteX27" fmla="*/ 289145 w 549346"/>
                <a:gd name="connsiteY27" fmla="*/ 289149 h 1329953"/>
                <a:gd name="connsiteX28" fmla="*/ 260201 w 549346"/>
                <a:gd name="connsiteY28" fmla="*/ 549349 h 1329953"/>
                <a:gd name="connsiteX29" fmla="*/ 260201 w 549346"/>
                <a:gd name="connsiteY29" fmla="*/ 520405 h 1329953"/>
                <a:gd name="connsiteX30" fmla="*/ 289145 w 549346"/>
                <a:gd name="connsiteY30" fmla="*/ 520405 h 1329953"/>
                <a:gd name="connsiteX31" fmla="*/ 289145 w 549346"/>
                <a:gd name="connsiteY31" fmla="*/ 549349 h 1329953"/>
                <a:gd name="connsiteX32" fmla="*/ 260201 w 549346"/>
                <a:gd name="connsiteY32" fmla="*/ 809553 h 1329953"/>
                <a:gd name="connsiteX33" fmla="*/ 260201 w 549346"/>
                <a:gd name="connsiteY33" fmla="*/ 780607 h 1329953"/>
                <a:gd name="connsiteX34" fmla="*/ 289145 w 549346"/>
                <a:gd name="connsiteY34" fmla="*/ 780607 h 1329953"/>
                <a:gd name="connsiteX35" fmla="*/ 289145 w 549346"/>
                <a:gd name="connsiteY35" fmla="*/ 809553 h 1329953"/>
                <a:gd name="connsiteX36" fmla="*/ 260201 w 549346"/>
                <a:gd name="connsiteY36" fmla="*/ 1069749 h 1329953"/>
                <a:gd name="connsiteX37" fmla="*/ 260201 w 549346"/>
                <a:gd name="connsiteY37" fmla="*/ 1040805 h 1329953"/>
                <a:gd name="connsiteX38" fmla="*/ 289145 w 549346"/>
                <a:gd name="connsiteY38" fmla="*/ 1040805 h 1329953"/>
                <a:gd name="connsiteX39" fmla="*/ 289145 w 549346"/>
                <a:gd name="connsiteY39" fmla="*/ 1069749 h 1329953"/>
                <a:gd name="connsiteX40" fmla="*/ 260201 w 549346"/>
                <a:gd name="connsiteY40" fmla="*/ 1329949 h 1329953"/>
                <a:gd name="connsiteX41" fmla="*/ 260201 w 549346"/>
                <a:gd name="connsiteY41" fmla="*/ 1301005 h 1329953"/>
                <a:gd name="connsiteX42" fmla="*/ 289145 w 549346"/>
                <a:gd name="connsiteY42" fmla="*/ 1301005 h 1329953"/>
                <a:gd name="connsiteX43" fmla="*/ 289145 w 549346"/>
                <a:gd name="connsiteY43" fmla="*/ 1329949 h 1329953"/>
                <a:gd name="connsiteX44" fmla="*/ 0 w 549346"/>
                <a:gd name="connsiteY44" fmla="*/ 28947 h 1329953"/>
                <a:gd name="connsiteX45" fmla="*/ 0 w 549346"/>
                <a:gd name="connsiteY45" fmla="*/ 0 h 1329953"/>
                <a:gd name="connsiteX46" fmla="*/ 28944 w 549346"/>
                <a:gd name="connsiteY46" fmla="*/ 0 h 1329953"/>
                <a:gd name="connsiteX47" fmla="*/ 28944 w 549346"/>
                <a:gd name="connsiteY47" fmla="*/ 28947 h 1329953"/>
                <a:gd name="connsiteX48" fmla="*/ 0 w 549346"/>
                <a:gd name="connsiteY48" fmla="*/ 289147 h 1329953"/>
                <a:gd name="connsiteX49" fmla="*/ 0 w 549346"/>
                <a:gd name="connsiteY49" fmla="*/ 260203 h 1329953"/>
                <a:gd name="connsiteX50" fmla="*/ 28944 w 549346"/>
                <a:gd name="connsiteY50" fmla="*/ 260203 h 1329953"/>
                <a:gd name="connsiteX51" fmla="*/ 28944 w 549346"/>
                <a:gd name="connsiteY51" fmla="*/ 289147 h 1329953"/>
                <a:gd name="connsiteX52" fmla="*/ 0 w 549346"/>
                <a:gd name="connsiteY52" fmla="*/ 549347 h 1329953"/>
                <a:gd name="connsiteX53" fmla="*/ 0 w 549346"/>
                <a:gd name="connsiteY53" fmla="*/ 520403 h 1329953"/>
                <a:gd name="connsiteX54" fmla="*/ 28944 w 549346"/>
                <a:gd name="connsiteY54" fmla="*/ 520403 h 1329953"/>
                <a:gd name="connsiteX55" fmla="*/ 28944 w 549346"/>
                <a:gd name="connsiteY55" fmla="*/ 549347 h 1329953"/>
                <a:gd name="connsiteX56" fmla="*/ 0 w 549346"/>
                <a:gd name="connsiteY56" fmla="*/ 809549 h 1329953"/>
                <a:gd name="connsiteX57" fmla="*/ 0 w 549346"/>
                <a:gd name="connsiteY57" fmla="*/ 780603 h 1329953"/>
                <a:gd name="connsiteX58" fmla="*/ 28944 w 549346"/>
                <a:gd name="connsiteY58" fmla="*/ 780603 h 1329953"/>
                <a:gd name="connsiteX59" fmla="*/ 28944 w 549346"/>
                <a:gd name="connsiteY59" fmla="*/ 809549 h 1329953"/>
                <a:gd name="connsiteX60" fmla="*/ 0 w 549346"/>
                <a:gd name="connsiteY60" fmla="*/ 1069747 h 1329953"/>
                <a:gd name="connsiteX61" fmla="*/ 0 w 549346"/>
                <a:gd name="connsiteY61" fmla="*/ 1040803 h 1329953"/>
                <a:gd name="connsiteX62" fmla="*/ 28944 w 549346"/>
                <a:gd name="connsiteY62" fmla="*/ 1040803 h 1329953"/>
                <a:gd name="connsiteX63" fmla="*/ 28944 w 549346"/>
                <a:gd name="connsiteY63" fmla="*/ 1069747 h 1329953"/>
                <a:gd name="connsiteX64" fmla="*/ 0 w 549346"/>
                <a:gd name="connsiteY64" fmla="*/ 1329947 h 1329953"/>
                <a:gd name="connsiteX65" fmla="*/ 0 w 549346"/>
                <a:gd name="connsiteY65" fmla="*/ 1301003 h 1329953"/>
                <a:gd name="connsiteX66" fmla="*/ 28944 w 549346"/>
                <a:gd name="connsiteY66" fmla="*/ 1301003 h 1329953"/>
                <a:gd name="connsiteX67" fmla="*/ 28944 w 549346"/>
                <a:gd name="connsiteY67"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149"/>
                  </a:moveTo>
                  <a:lnTo>
                    <a:pt x="260201" y="260205"/>
                  </a:lnTo>
                  <a:lnTo>
                    <a:pt x="289145" y="260205"/>
                  </a:lnTo>
                  <a:lnTo>
                    <a:pt x="289145" y="289149"/>
                  </a:lnTo>
                  <a:close/>
                  <a:moveTo>
                    <a:pt x="260201" y="549349"/>
                  </a:moveTo>
                  <a:lnTo>
                    <a:pt x="260201" y="520405"/>
                  </a:lnTo>
                  <a:lnTo>
                    <a:pt x="289145" y="520405"/>
                  </a:lnTo>
                  <a:lnTo>
                    <a:pt x="289145" y="549349"/>
                  </a:lnTo>
                  <a:close/>
                  <a:moveTo>
                    <a:pt x="260201" y="809553"/>
                  </a:moveTo>
                  <a:lnTo>
                    <a:pt x="260201" y="780607"/>
                  </a:lnTo>
                  <a:lnTo>
                    <a:pt x="289145" y="780607"/>
                  </a:lnTo>
                  <a:lnTo>
                    <a:pt x="289145" y="809553"/>
                  </a:lnTo>
                  <a:close/>
                  <a:moveTo>
                    <a:pt x="260201" y="1069749"/>
                  </a:moveTo>
                  <a:lnTo>
                    <a:pt x="260201" y="1040805"/>
                  </a:lnTo>
                  <a:lnTo>
                    <a:pt x="289145" y="1040805"/>
                  </a:lnTo>
                  <a:lnTo>
                    <a:pt x="289145" y="1069749"/>
                  </a:lnTo>
                  <a:close/>
                  <a:moveTo>
                    <a:pt x="260201" y="1329949"/>
                  </a:moveTo>
                  <a:lnTo>
                    <a:pt x="260201" y="1301005"/>
                  </a:lnTo>
                  <a:lnTo>
                    <a:pt x="289145" y="1301005"/>
                  </a:lnTo>
                  <a:lnTo>
                    <a:pt x="289145" y="1329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131F462B-FFB0-4315-BEA8-3D9781C80E7C}"/>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pic>
        <p:nvPicPr>
          <p:cNvPr id="23" name="Graphic 22">
            <a:extLst>
              <a:ext uri="{FF2B5EF4-FFF2-40B4-BE49-F238E27FC236}">
                <a16:creationId xmlns:a16="http://schemas.microsoft.com/office/drawing/2014/main" id="{25122042-2D4D-4C8E-B0FF-A360B13597C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867807" y="357721"/>
            <a:ext cx="2010377" cy="328644"/>
          </a:xfrm>
          <a:prstGeom prst="rect">
            <a:avLst/>
          </a:prstGeom>
        </p:spPr>
      </p:pic>
    </p:spTree>
    <p:extLst>
      <p:ext uri="{BB962C8B-B14F-4D97-AF65-F5344CB8AC3E}">
        <p14:creationId xmlns:p14="http://schemas.microsoft.com/office/powerpoint/2010/main" val="2079798451"/>
      </p:ext>
    </p:extLst>
  </p:cSld>
  <p:clrMap bg1="lt1" tx1="dk1" bg2="lt2" tx2="dk2" accent1="accent1" accent2="accent2" accent3="accent3" accent4="accent4" accent5="accent5" accent6="accent6" hlink="hlink" folHlink="folHlink"/>
  <p:sldLayoutIdLst>
    <p:sldLayoutId id="2147483883" r:id="rId1"/>
    <p:sldLayoutId id="2147483885" r:id="rId2"/>
    <p:sldLayoutId id="2147483884" r:id="rId3"/>
    <p:sldLayoutId id="2147483881" r:id="rId4"/>
    <p:sldLayoutId id="2147483882" r:id="rId5"/>
    <p:sldLayoutId id="2147483879" r:id="rId6"/>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297576" y="1205942"/>
            <a:ext cx="3593672" cy="574675"/>
          </a:xfrm>
          <a:prstGeom prst="rect">
            <a:avLst/>
          </a:prstGeom>
        </p:spPr>
        <p:txBody>
          <a:bodyPr wrap="square" lIns="0" tIns="0" rIns="0" bIns="0">
            <a:spAutoFit/>
          </a:bodyPr>
          <a:lstStyle>
            <a:lvl1pPr>
              <a:defRPr sz="3600" b="1" i="0">
                <a:solidFill>
                  <a:srgbClr val="F94616"/>
                </a:solidFill>
                <a:latin typeface="Arial"/>
                <a:cs typeface="Arial"/>
              </a:defRPr>
            </a:lvl1pPr>
          </a:lstStyle>
          <a:p>
            <a:endParaRPr/>
          </a:p>
        </p:txBody>
      </p:sp>
      <p:sp>
        <p:nvSpPr>
          <p:cNvPr id="3" name="Holder 3"/>
          <p:cNvSpPr>
            <a:spLocks noGrp="1"/>
          </p:cNvSpPr>
          <p:nvPr>
            <p:ph type="body" idx="1"/>
          </p:nvPr>
        </p:nvSpPr>
        <p:spPr>
          <a:xfrm>
            <a:off x="3612462" y="2176783"/>
            <a:ext cx="7649123" cy="161583"/>
          </a:xfrm>
          <a:prstGeom prst="rect">
            <a:avLst/>
          </a:prstGeom>
        </p:spPr>
        <p:txBody>
          <a:bodyPr wrap="square" lIns="0" tIns="0" rIns="0" bIns="0">
            <a:spAutoFit/>
          </a:bodyPr>
          <a:lstStyle>
            <a:lvl1pPr>
              <a:defRPr sz="1050" b="0" i="0">
                <a:solidFill>
                  <a:srgbClr val="767070"/>
                </a:solidFill>
                <a:latin typeface="Arial"/>
                <a:cs typeface="Arial"/>
              </a:defRPr>
            </a:lvl1pPr>
          </a:lstStyle>
          <a:p>
            <a:endParaRPr/>
          </a:p>
        </p:txBody>
      </p:sp>
      <p:sp>
        <p:nvSpPr>
          <p:cNvPr id="4" name="Holder 4"/>
          <p:cNvSpPr>
            <a:spLocks noGrp="1"/>
          </p:cNvSpPr>
          <p:nvPr>
            <p:ph type="ftr" sz="quarter" idx="5"/>
          </p:nvPr>
        </p:nvSpPr>
        <p:spPr>
          <a:xfrm>
            <a:off x="4144201" y="6377940"/>
            <a:ext cx="3900424"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441" y="6377940"/>
            <a:ext cx="280343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7/26/2022</a:t>
            </a:fld>
            <a:endParaRPr lang="en-US"/>
          </a:p>
        </p:txBody>
      </p:sp>
      <p:sp>
        <p:nvSpPr>
          <p:cNvPr id="6" name="Holder 6"/>
          <p:cNvSpPr>
            <a:spLocks noGrp="1"/>
          </p:cNvSpPr>
          <p:nvPr>
            <p:ph type="sldNum" sz="quarter" idx="7"/>
          </p:nvPr>
        </p:nvSpPr>
        <p:spPr>
          <a:xfrm>
            <a:off x="11046504" y="6468405"/>
            <a:ext cx="812588" cy="107722"/>
          </a:xfrm>
          <a:prstGeom prst="rect">
            <a:avLst/>
          </a:prstGeom>
        </p:spPr>
        <p:txBody>
          <a:bodyPr wrap="square" lIns="0" tIns="0" rIns="0" bIns="0">
            <a:spAutoFit/>
          </a:bodyPr>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4051715875"/>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98" r:id="rId6"/>
    <p:sldLayoutId id="2147483999" r:id="rId7"/>
    <p:sldLayoutId id="2147484000" r:id="rId8"/>
  </p:sldLayoutIdLst>
  <p:txStyles>
    <p:titleStyle>
      <a:lvl1pPr>
        <a:defRPr>
          <a:latin typeface="+mj-lt"/>
          <a:ea typeface="+mj-ea"/>
          <a:cs typeface="+mj-cs"/>
        </a:defRPr>
      </a:lvl1pPr>
    </p:titleStyle>
    <p:body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bodyStyle>
    <p:other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357721"/>
            <a:ext cx="6608941" cy="690029"/>
          </a:xfrm>
          <a:prstGeom prst="rect">
            <a:avLst/>
          </a:prstGeom>
        </p:spPr>
        <p:txBody>
          <a:bodyPr vert="horz" lIns="0" tIns="0" rIns="0" bIns="0" rtlCol="0" anchor="t" anchorCtr="0">
            <a:noAutofit/>
          </a:bodyPr>
          <a:lstStyle/>
          <a:p>
            <a:endParaRPr lang="en-US" dirty="0"/>
          </a:p>
        </p:txBody>
      </p:sp>
      <p:sp>
        <p:nvSpPr>
          <p:cNvPr id="3" name="Text Placeholder 2"/>
          <p:cNvSpPr>
            <a:spLocks noGrp="1"/>
          </p:cNvSpPr>
          <p:nvPr>
            <p:ph type="body" idx="1"/>
          </p:nvPr>
        </p:nvSpPr>
        <p:spPr>
          <a:xfrm>
            <a:off x="381001" y="1322024"/>
            <a:ext cx="11426823" cy="4888276"/>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dirty="0" err="1">
              <a:solidFill>
                <a:schemeClr val="tx1"/>
              </a:solidFill>
              <a:latin typeface="Arial"/>
              <a:ea typeface="+mn-ea"/>
              <a:cs typeface="Arial"/>
            </a:endParaRPr>
          </a:p>
        </p:txBody>
      </p:sp>
      <p:sp>
        <p:nvSpPr>
          <p:cNvPr id="10" name="Rectangle 9">
            <a:extLst>
              <a:ext uri="{FF2B5EF4-FFF2-40B4-BE49-F238E27FC236}">
                <a16:creationId xmlns:a16="http://schemas.microsoft.com/office/drawing/2014/main" id="{BE111FAC-D0E4-4BBA-92AA-8EB0FD97D243}"/>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716C905-C136-4D1D-AD21-AC53D4A8C87B}"/>
              </a:ext>
            </a:extLst>
          </p:cNvPr>
          <p:cNvPicPr>
            <a:picLocks noChangeAspect="1"/>
          </p:cNvPicPr>
          <p:nvPr userDrawn="1"/>
        </p:nvPicPr>
        <p:blipFill>
          <a:blip r:embed="rId33"/>
          <a:srcRect/>
          <a:stretch/>
        </p:blipFill>
        <p:spPr>
          <a:xfrm>
            <a:off x="10350499" y="349030"/>
            <a:ext cx="1419617" cy="325698"/>
          </a:xfrm>
          <a:prstGeom prst="rect">
            <a:avLst/>
          </a:prstGeom>
        </p:spPr>
      </p:pic>
      <p:sp>
        <p:nvSpPr>
          <p:cNvPr id="15" name="Freeform: Shape 41">
            <a:extLst>
              <a:ext uri="{FF2B5EF4-FFF2-40B4-BE49-F238E27FC236}">
                <a16:creationId xmlns:a16="http://schemas.microsoft.com/office/drawing/2014/main" id="{541202CC-94B5-442C-92E1-B478268C118E}"/>
              </a:ext>
            </a:extLst>
          </p:cNvPr>
          <p:cNvSpPr txBox="1">
            <a:spLocks/>
          </p:cNvSpPr>
          <p:nvPr userDrawn="1"/>
        </p:nvSpPr>
        <p:spPr>
          <a:xfrm rot="16200000">
            <a:off x="9347536" y="515572"/>
            <a:ext cx="520273" cy="520269"/>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6" name="TextBox 15">
            <a:extLst>
              <a:ext uri="{FF2B5EF4-FFF2-40B4-BE49-F238E27FC236}">
                <a16:creationId xmlns:a16="http://schemas.microsoft.com/office/drawing/2014/main" id="{42EDF6A8-A828-4C8E-8DCC-8294A4F43BB9}"/>
              </a:ext>
            </a:extLst>
          </p:cNvPr>
          <p:cNvSpPr txBox="1">
            <a:spLocks/>
          </p:cNvSpPr>
          <p:nvPr userDrawn="1"/>
        </p:nvSpPr>
        <p:spPr>
          <a:xfrm>
            <a:off x="7040088" y="0"/>
            <a:ext cx="2010727"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nvGrpSpPr>
          <p:cNvPr id="17" name="Group 16">
            <a:extLst>
              <a:ext uri="{FF2B5EF4-FFF2-40B4-BE49-F238E27FC236}">
                <a16:creationId xmlns:a16="http://schemas.microsoft.com/office/drawing/2014/main" id="{3A0999A1-9B1F-4556-BFDE-4CD504AEEEE7}"/>
              </a:ext>
            </a:extLst>
          </p:cNvPr>
          <p:cNvGrpSpPr/>
          <p:nvPr userDrawn="1"/>
        </p:nvGrpSpPr>
        <p:grpSpPr>
          <a:xfrm>
            <a:off x="6989946" y="244608"/>
            <a:ext cx="4971452" cy="549346"/>
            <a:chOff x="6989946" y="244608"/>
            <a:chExt cx="4971452" cy="549346"/>
          </a:xfrm>
        </p:grpSpPr>
        <p:sp>
          <p:nvSpPr>
            <p:cNvPr id="20" name="Freeform: Shape 19">
              <a:extLst>
                <a:ext uri="{FF2B5EF4-FFF2-40B4-BE49-F238E27FC236}">
                  <a16:creationId xmlns:a16="http://schemas.microsoft.com/office/drawing/2014/main" id="{1BFB8933-A4CE-469D-B507-8AA0924EC17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a:p>
          </p:txBody>
        </p:sp>
        <p:sp>
          <p:nvSpPr>
            <p:cNvPr id="24" name="Freeform: Shape 23">
              <a:extLst>
                <a:ext uri="{FF2B5EF4-FFF2-40B4-BE49-F238E27FC236}">
                  <a16:creationId xmlns:a16="http://schemas.microsoft.com/office/drawing/2014/main" id="{2513E87F-820D-4A7A-9D31-A26D68EA0837}"/>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2CE497EA-D9C9-41D3-83F4-07E026FE6B00}"/>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8D6FD626-A54A-45F5-9E25-50C5D4A453EC}"/>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352345161"/>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86" r:id="rId20"/>
    <p:sldLayoutId id="2147483987" r:id="rId21"/>
    <p:sldLayoutId id="2147483988" r:id="rId22"/>
    <p:sldLayoutId id="2147483989" r:id="rId23"/>
    <p:sldLayoutId id="2147483990" r:id="rId24"/>
    <p:sldLayoutId id="2147483991" r:id="rId25"/>
    <p:sldLayoutId id="2147483992" r:id="rId26"/>
    <p:sldLayoutId id="2147483993" r:id="rId27"/>
    <p:sldLayoutId id="2147483994" r:id="rId28"/>
    <p:sldLayoutId id="2147483995" r:id="rId29"/>
    <p:sldLayoutId id="2147483996" r:id="rId30"/>
    <p:sldLayoutId id="2147483997" r:id="rId31"/>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p15:clr>
            <a:srgbClr val="F26B43"/>
          </p15:clr>
        </p15:guide>
        <p15:guide id="2" pos="239">
          <p15:clr>
            <a:srgbClr val="F26B43"/>
          </p15:clr>
        </p15:guide>
        <p15:guide id="3" pos="7439">
          <p15:clr>
            <a:srgbClr val="F26B43"/>
          </p15:clr>
        </p15:guide>
        <p15:guide id="4" orient="horz" pos="660">
          <p15:clr>
            <a:srgbClr val="F26B43"/>
          </p15:clr>
        </p15:guide>
        <p15:guide id="5" orient="horz" pos="8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36.xml"/><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3" Type="http://schemas.openxmlformats.org/officeDocument/2006/relationships/hyperlink" Target="https://docs.uipath.com/studio/docs/about-libraries" TargetMode="External"/><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7.jfif"/><Relationship Id="rId2" Type="http://schemas.openxmlformats.org/officeDocument/2006/relationships/image" Target="../media/image36.jpg"/><Relationship Id="rId1" Type="http://schemas.openxmlformats.org/officeDocument/2006/relationships/slideLayout" Target="../slideLayouts/slideLayout40.xml"/><Relationship Id="rId4" Type="http://schemas.openxmlformats.org/officeDocument/2006/relationships/image" Target="../media/image38.jf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42.xml"/><Relationship Id="rId5" Type="http://schemas.openxmlformats.org/officeDocument/2006/relationships/image" Target="../media/image44.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893"/>
            <a:ext cx="12186286" cy="6856214"/>
          </a:xfrm>
          <a:custGeom>
            <a:avLst/>
            <a:gdLst/>
            <a:ahLst/>
            <a:cxnLst/>
            <a:rect l="l" t="t" r="r" b="b"/>
            <a:pathLst>
              <a:path w="12189460" h="6858000">
                <a:moveTo>
                  <a:pt x="12188952" y="0"/>
                </a:moveTo>
                <a:lnTo>
                  <a:pt x="0" y="0"/>
                </a:lnTo>
                <a:lnTo>
                  <a:pt x="0" y="6858000"/>
                </a:lnTo>
                <a:lnTo>
                  <a:pt x="12188952" y="6858000"/>
                </a:lnTo>
                <a:lnTo>
                  <a:pt x="12188952" y="0"/>
                </a:lnTo>
                <a:close/>
              </a:path>
            </a:pathLst>
          </a:custGeom>
          <a:solidFill>
            <a:srgbClr val="57585B"/>
          </a:solidFill>
        </p:spPr>
        <p:txBody>
          <a:bodyPr wrap="square" lIns="0" tIns="0" rIns="0" bIns="0" rtlCol="0"/>
          <a:lstStyle/>
          <a:p>
            <a:pPr defTabSz="914126"/>
            <a:endParaRPr sz="1799" kern="0">
              <a:solidFill>
                <a:sysClr val="windowText" lastClr="000000"/>
              </a:solidFill>
            </a:endParaRPr>
          </a:p>
        </p:txBody>
      </p:sp>
      <p:grpSp>
        <p:nvGrpSpPr>
          <p:cNvPr id="3" name="object 3"/>
          <p:cNvGrpSpPr/>
          <p:nvPr/>
        </p:nvGrpSpPr>
        <p:grpSpPr>
          <a:xfrm>
            <a:off x="-1" y="893"/>
            <a:ext cx="12186286" cy="6856214"/>
            <a:chOff x="0" y="0"/>
            <a:chExt cx="12189460" cy="6858000"/>
          </a:xfrm>
        </p:grpSpPr>
        <p:pic>
          <p:nvPicPr>
            <p:cNvPr id="4" name="object 4"/>
            <p:cNvPicPr/>
            <p:nvPr/>
          </p:nvPicPr>
          <p:blipFill>
            <a:blip r:embed="rId2" cstate="print"/>
            <a:stretch>
              <a:fillRect/>
            </a:stretch>
          </p:blipFill>
          <p:spPr>
            <a:xfrm>
              <a:off x="431291" y="6080759"/>
              <a:ext cx="2446020" cy="560832"/>
            </a:xfrm>
            <a:prstGeom prst="rect">
              <a:avLst/>
            </a:prstGeom>
          </p:spPr>
        </p:pic>
        <p:pic>
          <p:nvPicPr>
            <p:cNvPr id="5" name="object 5"/>
            <p:cNvPicPr/>
            <p:nvPr/>
          </p:nvPicPr>
          <p:blipFill>
            <a:blip r:embed="rId3" cstate="print"/>
            <a:stretch>
              <a:fillRect/>
            </a:stretch>
          </p:blipFill>
          <p:spPr>
            <a:xfrm>
              <a:off x="0" y="22856"/>
              <a:ext cx="12188951" cy="6835139"/>
            </a:xfrm>
            <a:prstGeom prst="rect">
              <a:avLst/>
            </a:prstGeom>
          </p:spPr>
        </p:pic>
        <p:sp>
          <p:nvSpPr>
            <p:cNvPr id="6" name="object 6"/>
            <p:cNvSpPr/>
            <p:nvPr/>
          </p:nvSpPr>
          <p:spPr>
            <a:xfrm>
              <a:off x="8153193" y="0"/>
              <a:ext cx="4036060" cy="3750310"/>
            </a:xfrm>
            <a:custGeom>
              <a:avLst/>
              <a:gdLst/>
              <a:ahLst/>
              <a:cxnLst/>
              <a:rect l="l" t="t" r="r" b="b"/>
              <a:pathLst>
                <a:path w="4036059" h="3750310">
                  <a:moveTo>
                    <a:pt x="2144851" y="0"/>
                  </a:moveTo>
                  <a:lnTo>
                    <a:pt x="0" y="0"/>
                  </a:lnTo>
                  <a:lnTo>
                    <a:pt x="851" y="7691"/>
                  </a:lnTo>
                  <a:lnTo>
                    <a:pt x="6735" y="55833"/>
                  </a:lnTo>
                  <a:lnTo>
                    <a:pt x="13169" y="103918"/>
                  </a:lnTo>
                  <a:lnTo>
                    <a:pt x="20153" y="151941"/>
                  </a:lnTo>
                  <a:lnTo>
                    <a:pt x="27705" y="200002"/>
                  </a:lnTo>
                  <a:lnTo>
                    <a:pt x="35771" y="247782"/>
                  </a:lnTo>
                  <a:lnTo>
                    <a:pt x="44405" y="295589"/>
                  </a:lnTo>
                  <a:lnTo>
                    <a:pt x="53588" y="343314"/>
                  </a:lnTo>
                  <a:lnTo>
                    <a:pt x="63322" y="390952"/>
                  </a:lnTo>
                  <a:lnTo>
                    <a:pt x="73605" y="438497"/>
                  </a:lnTo>
                  <a:lnTo>
                    <a:pt x="84439" y="485945"/>
                  </a:lnTo>
                  <a:lnTo>
                    <a:pt x="95822" y="533290"/>
                  </a:lnTo>
                  <a:lnTo>
                    <a:pt x="107755" y="580528"/>
                  </a:lnTo>
                  <a:lnTo>
                    <a:pt x="120238" y="627652"/>
                  </a:lnTo>
                  <a:lnTo>
                    <a:pt x="133271" y="674659"/>
                  </a:lnTo>
                  <a:lnTo>
                    <a:pt x="146854" y="721543"/>
                  </a:lnTo>
                  <a:lnTo>
                    <a:pt x="160986" y="768299"/>
                  </a:lnTo>
                  <a:lnTo>
                    <a:pt x="175669" y="814921"/>
                  </a:lnTo>
                  <a:lnTo>
                    <a:pt x="190902" y="861406"/>
                  </a:lnTo>
                  <a:lnTo>
                    <a:pt x="206684" y="907747"/>
                  </a:lnTo>
                  <a:lnTo>
                    <a:pt x="223017" y="953939"/>
                  </a:lnTo>
                  <a:lnTo>
                    <a:pt x="239899" y="999979"/>
                  </a:lnTo>
                  <a:lnTo>
                    <a:pt x="257331" y="1045859"/>
                  </a:lnTo>
                  <a:lnTo>
                    <a:pt x="275313" y="1091576"/>
                  </a:lnTo>
                  <a:lnTo>
                    <a:pt x="293846" y="1137124"/>
                  </a:lnTo>
                  <a:lnTo>
                    <a:pt x="312928" y="1182498"/>
                  </a:lnTo>
                  <a:lnTo>
                    <a:pt x="332560" y="1227693"/>
                  </a:lnTo>
                  <a:lnTo>
                    <a:pt x="352742" y="1272704"/>
                  </a:lnTo>
                  <a:lnTo>
                    <a:pt x="373474" y="1317526"/>
                  </a:lnTo>
                  <a:lnTo>
                    <a:pt x="394756" y="1362154"/>
                  </a:lnTo>
                  <a:lnTo>
                    <a:pt x="416588" y="1406582"/>
                  </a:lnTo>
                  <a:lnTo>
                    <a:pt x="438970" y="1450806"/>
                  </a:lnTo>
                  <a:lnTo>
                    <a:pt x="461901" y="1494820"/>
                  </a:lnTo>
                  <a:lnTo>
                    <a:pt x="485383" y="1538620"/>
                  </a:lnTo>
                  <a:lnTo>
                    <a:pt x="509415" y="1582200"/>
                  </a:lnTo>
                  <a:lnTo>
                    <a:pt x="533997" y="1625555"/>
                  </a:lnTo>
                  <a:lnTo>
                    <a:pt x="559129" y="1668681"/>
                  </a:lnTo>
                  <a:lnTo>
                    <a:pt x="584810" y="1711571"/>
                  </a:lnTo>
                  <a:lnTo>
                    <a:pt x="611042" y="1754221"/>
                  </a:lnTo>
                  <a:lnTo>
                    <a:pt x="637824" y="1796626"/>
                  </a:lnTo>
                  <a:lnTo>
                    <a:pt x="665155" y="1838781"/>
                  </a:lnTo>
                  <a:lnTo>
                    <a:pt x="693037" y="1880680"/>
                  </a:lnTo>
                  <a:lnTo>
                    <a:pt x="721469" y="1922319"/>
                  </a:lnTo>
                  <a:lnTo>
                    <a:pt x="750450" y="1963693"/>
                  </a:lnTo>
                  <a:lnTo>
                    <a:pt x="779982" y="2004796"/>
                  </a:lnTo>
                  <a:lnTo>
                    <a:pt x="810064" y="2045623"/>
                  </a:lnTo>
                  <a:lnTo>
                    <a:pt x="840695" y="2086169"/>
                  </a:lnTo>
                  <a:lnTo>
                    <a:pt x="871877" y="2126429"/>
                  </a:lnTo>
                  <a:lnTo>
                    <a:pt x="903609" y="2166398"/>
                  </a:lnTo>
                  <a:lnTo>
                    <a:pt x="935890" y="2206072"/>
                  </a:lnTo>
                  <a:lnTo>
                    <a:pt x="968722" y="2245444"/>
                  </a:lnTo>
                  <a:lnTo>
                    <a:pt x="1002104" y="2284509"/>
                  </a:lnTo>
                  <a:lnTo>
                    <a:pt x="1036036" y="2323264"/>
                  </a:lnTo>
                  <a:lnTo>
                    <a:pt x="1070518" y="2361702"/>
                  </a:lnTo>
                  <a:lnTo>
                    <a:pt x="1105549" y="2399818"/>
                  </a:lnTo>
                  <a:lnTo>
                    <a:pt x="1141131" y="2437608"/>
                  </a:lnTo>
                  <a:lnTo>
                    <a:pt x="1177263" y="2475065"/>
                  </a:lnTo>
                  <a:lnTo>
                    <a:pt x="1213945" y="2512187"/>
                  </a:lnTo>
                  <a:lnTo>
                    <a:pt x="1250870" y="2548676"/>
                  </a:lnTo>
                  <a:lnTo>
                    <a:pt x="1288128" y="2584621"/>
                  </a:lnTo>
                  <a:lnTo>
                    <a:pt x="1325714" y="2620022"/>
                  </a:lnTo>
                  <a:lnTo>
                    <a:pt x="1363624" y="2654879"/>
                  </a:lnTo>
                  <a:lnTo>
                    <a:pt x="1401851" y="2689192"/>
                  </a:lnTo>
                  <a:lnTo>
                    <a:pt x="1440392" y="2722960"/>
                  </a:lnTo>
                  <a:lnTo>
                    <a:pt x="1479242" y="2756184"/>
                  </a:lnTo>
                  <a:lnTo>
                    <a:pt x="1518394" y="2788864"/>
                  </a:lnTo>
                  <a:lnTo>
                    <a:pt x="1557844" y="2821000"/>
                  </a:lnTo>
                  <a:lnTo>
                    <a:pt x="1597588" y="2852592"/>
                  </a:lnTo>
                  <a:lnTo>
                    <a:pt x="1637620" y="2883639"/>
                  </a:lnTo>
                  <a:lnTo>
                    <a:pt x="1677935" y="2914143"/>
                  </a:lnTo>
                  <a:lnTo>
                    <a:pt x="1718528" y="2944102"/>
                  </a:lnTo>
                  <a:lnTo>
                    <a:pt x="1759395" y="2973517"/>
                  </a:lnTo>
                  <a:lnTo>
                    <a:pt x="1800529" y="3002387"/>
                  </a:lnTo>
                  <a:lnTo>
                    <a:pt x="1841927" y="3030714"/>
                  </a:lnTo>
                  <a:lnTo>
                    <a:pt x="1883583" y="3058496"/>
                  </a:lnTo>
                  <a:lnTo>
                    <a:pt x="1925492" y="3085734"/>
                  </a:lnTo>
                  <a:lnTo>
                    <a:pt x="1967649" y="3112428"/>
                  </a:lnTo>
                  <a:lnTo>
                    <a:pt x="2010049" y="3138578"/>
                  </a:lnTo>
                  <a:lnTo>
                    <a:pt x="2052687" y="3164184"/>
                  </a:lnTo>
                  <a:lnTo>
                    <a:pt x="2095558" y="3189245"/>
                  </a:lnTo>
                  <a:lnTo>
                    <a:pt x="2138658" y="3213762"/>
                  </a:lnTo>
                  <a:lnTo>
                    <a:pt x="2181980" y="3237735"/>
                  </a:lnTo>
                  <a:lnTo>
                    <a:pt x="2225521" y="3261164"/>
                  </a:lnTo>
                  <a:lnTo>
                    <a:pt x="2269274" y="3284048"/>
                  </a:lnTo>
                  <a:lnTo>
                    <a:pt x="2313236" y="3306389"/>
                  </a:lnTo>
                  <a:lnTo>
                    <a:pt x="2357401" y="3328185"/>
                  </a:lnTo>
                  <a:lnTo>
                    <a:pt x="2401763" y="3349437"/>
                  </a:lnTo>
                  <a:lnTo>
                    <a:pt x="2446319" y="3370145"/>
                  </a:lnTo>
                  <a:lnTo>
                    <a:pt x="2491063" y="3390309"/>
                  </a:lnTo>
                  <a:lnTo>
                    <a:pt x="2535990" y="3409928"/>
                  </a:lnTo>
                  <a:lnTo>
                    <a:pt x="2581094" y="3429003"/>
                  </a:lnTo>
                  <a:lnTo>
                    <a:pt x="2626372" y="3447534"/>
                  </a:lnTo>
                  <a:lnTo>
                    <a:pt x="2671818" y="3465521"/>
                  </a:lnTo>
                  <a:lnTo>
                    <a:pt x="2717427" y="3482964"/>
                  </a:lnTo>
                  <a:lnTo>
                    <a:pt x="2763193" y="3499862"/>
                  </a:lnTo>
                  <a:lnTo>
                    <a:pt x="2809113" y="3516217"/>
                  </a:lnTo>
                  <a:lnTo>
                    <a:pt x="2855180" y="3532027"/>
                  </a:lnTo>
                  <a:lnTo>
                    <a:pt x="2901391" y="3547293"/>
                  </a:lnTo>
                  <a:lnTo>
                    <a:pt x="2947740" y="3562015"/>
                  </a:lnTo>
                  <a:lnTo>
                    <a:pt x="2994221" y="3576192"/>
                  </a:lnTo>
                  <a:lnTo>
                    <a:pt x="3040830" y="3589825"/>
                  </a:lnTo>
                  <a:lnTo>
                    <a:pt x="3087563" y="3602915"/>
                  </a:lnTo>
                  <a:lnTo>
                    <a:pt x="3134413" y="3615460"/>
                  </a:lnTo>
                  <a:lnTo>
                    <a:pt x="3181376" y="3627460"/>
                  </a:lnTo>
                  <a:lnTo>
                    <a:pt x="3228447" y="3638917"/>
                  </a:lnTo>
                  <a:lnTo>
                    <a:pt x="3275621" y="3649829"/>
                  </a:lnTo>
                  <a:lnTo>
                    <a:pt x="3322892" y="3660197"/>
                  </a:lnTo>
                  <a:lnTo>
                    <a:pt x="3370257" y="3670021"/>
                  </a:lnTo>
                  <a:lnTo>
                    <a:pt x="3417709" y="3679301"/>
                  </a:lnTo>
                  <a:lnTo>
                    <a:pt x="3465245" y="3688037"/>
                  </a:lnTo>
                  <a:lnTo>
                    <a:pt x="3512858" y="3696228"/>
                  </a:lnTo>
                  <a:lnTo>
                    <a:pt x="3560544" y="3703876"/>
                  </a:lnTo>
                  <a:lnTo>
                    <a:pt x="3608298" y="3710979"/>
                  </a:lnTo>
                  <a:lnTo>
                    <a:pt x="3656114" y="3717538"/>
                  </a:lnTo>
                  <a:lnTo>
                    <a:pt x="3703989" y="3723552"/>
                  </a:lnTo>
                  <a:lnTo>
                    <a:pt x="3751916" y="3729023"/>
                  </a:lnTo>
                  <a:lnTo>
                    <a:pt x="3799891" y="3733949"/>
                  </a:lnTo>
                  <a:lnTo>
                    <a:pt x="3847909" y="3738331"/>
                  </a:lnTo>
                  <a:lnTo>
                    <a:pt x="3895964" y="3742169"/>
                  </a:lnTo>
                  <a:lnTo>
                    <a:pt x="3944053" y="3745463"/>
                  </a:lnTo>
                  <a:lnTo>
                    <a:pt x="3992169" y="3748212"/>
                  </a:lnTo>
                  <a:lnTo>
                    <a:pt x="4035758" y="3750209"/>
                  </a:lnTo>
                  <a:lnTo>
                    <a:pt x="4035758" y="1629919"/>
                  </a:lnTo>
                  <a:lnTo>
                    <a:pt x="4003396" y="1627111"/>
                  </a:lnTo>
                  <a:lnTo>
                    <a:pt x="3956245" y="1621961"/>
                  </a:lnTo>
                  <a:lnTo>
                    <a:pt x="3909198" y="1615761"/>
                  </a:lnTo>
                  <a:lnTo>
                    <a:pt x="3862272" y="1608510"/>
                  </a:lnTo>
                  <a:lnTo>
                    <a:pt x="3815486" y="1600208"/>
                  </a:lnTo>
                  <a:lnTo>
                    <a:pt x="3768860" y="1590855"/>
                  </a:lnTo>
                  <a:lnTo>
                    <a:pt x="3722412" y="1580451"/>
                  </a:lnTo>
                  <a:lnTo>
                    <a:pt x="3676161" y="1568997"/>
                  </a:lnTo>
                  <a:lnTo>
                    <a:pt x="3630127" y="1556491"/>
                  </a:lnTo>
                  <a:lnTo>
                    <a:pt x="3584328" y="1542934"/>
                  </a:lnTo>
                  <a:lnTo>
                    <a:pt x="3538783" y="1528327"/>
                  </a:lnTo>
                  <a:lnTo>
                    <a:pt x="3493512" y="1512669"/>
                  </a:lnTo>
                  <a:lnTo>
                    <a:pt x="3448533" y="1495959"/>
                  </a:lnTo>
                  <a:lnTo>
                    <a:pt x="3403865" y="1478199"/>
                  </a:lnTo>
                  <a:lnTo>
                    <a:pt x="3359527" y="1459388"/>
                  </a:lnTo>
                  <a:lnTo>
                    <a:pt x="3315538" y="1439527"/>
                  </a:lnTo>
                  <a:lnTo>
                    <a:pt x="3271918" y="1418614"/>
                  </a:lnTo>
                  <a:lnTo>
                    <a:pt x="3228684" y="1396650"/>
                  </a:lnTo>
                  <a:lnTo>
                    <a:pt x="3185857" y="1373636"/>
                  </a:lnTo>
                  <a:lnTo>
                    <a:pt x="3143455" y="1349570"/>
                  </a:lnTo>
                  <a:lnTo>
                    <a:pt x="3101497" y="1324454"/>
                  </a:lnTo>
                  <a:lnTo>
                    <a:pt x="3060002" y="1298287"/>
                  </a:lnTo>
                  <a:lnTo>
                    <a:pt x="3018989" y="1271069"/>
                  </a:lnTo>
                  <a:lnTo>
                    <a:pt x="2978477" y="1242800"/>
                  </a:lnTo>
                  <a:lnTo>
                    <a:pt x="2938484" y="1213480"/>
                  </a:lnTo>
                  <a:lnTo>
                    <a:pt x="2899031" y="1183109"/>
                  </a:lnTo>
                  <a:lnTo>
                    <a:pt x="2860136" y="1151687"/>
                  </a:lnTo>
                  <a:lnTo>
                    <a:pt x="2821817" y="1119215"/>
                  </a:lnTo>
                  <a:lnTo>
                    <a:pt x="2784095" y="1085691"/>
                  </a:lnTo>
                  <a:lnTo>
                    <a:pt x="2746987" y="1051117"/>
                  </a:lnTo>
                  <a:lnTo>
                    <a:pt x="2710513" y="1015491"/>
                  </a:lnTo>
                  <a:lnTo>
                    <a:pt x="2673570" y="977634"/>
                  </a:lnTo>
                  <a:lnTo>
                    <a:pt x="2637757" y="939094"/>
                  </a:lnTo>
                  <a:lnTo>
                    <a:pt x="2603076" y="899893"/>
                  </a:lnTo>
                  <a:lnTo>
                    <a:pt x="2569525" y="860051"/>
                  </a:lnTo>
                  <a:lnTo>
                    <a:pt x="2537105" y="819589"/>
                  </a:lnTo>
                  <a:lnTo>
                    <a:pt x="2505817" y="778530"/>
                  </a:lnTo>
                  <a:lnTo>
                    <a:pt x="2475659" y="736894"/>
                  </a:lnTo>
                  <a:lnTo>
                    <a:pt x="2446633" y="694703"/>
                  </a:lnTo>
                  <a:lnTo>
                    <a:pt x="2418738" y="651977"/>
                  </a:lnTo>
                  <a:lnTo>
                    <a:pt x="2391974" y="608739"/>
                  </a:lnTo>
                  <a:lnTo>
                    <a:pt x="2366342" y="565008"/>
                  </a:lnTo>
                  <a:lnTo>
                    <a:pt x="2341841" y="520807"/>
                  </a:lnTo>
                  <a:lnTo>
                    <a:pt x="2318472" y="476156"/>
                  </a:lnTo>
                  <a:lnTo>
                    <a:pt x="2296234" y="431077"/>
                  </a:lnTo>
                  <a:lnTo>
                    <a:pt x="2275128" y="385591"/>
                  </a:lnTo>
                  <a:lnTo>
                    <a:pt x="2255154" y="339720"/>
                  </a:lnTo>
                  <a:lnTo>
                    <a:pt x="2236311" y="293483"/>
                  </a:lnTo>
                  <a:lnTo>
                    <a:pt x="2218600" y="246904"/>
                  </a:lnTo>
                  <a:lnTo>
                    <a:pt x="2201987" y="199898"/>
                  </a:lnTo>
                  <a:lnTo>
                    <a:pt x="2186574" y="152799"/>
                  </a:lnTo>
                  <a:lnTo>
                    <a:pt x="2172259" y="105317"/>
                  </a:lnTo>
                  <a:lnTo>
                    <a:pt x="2159077" y="57576"/>
                  </a:lnTo>
                  <a:lnTo>
                    <a:pt x="2147026" y="9597"/>
                  </a:lnTo>
                  <a:lnTo>
                    <a:pt x="2144851" y="0"/>
                  </a:lnTo>
                  <a:close/>
                </a:path>
              </a:pathLst>
            </a:custGeom>
            <a:solidFill>
              <a:srgbClr val="FFFFFF">
                <a:alpha val="10195"/>
              </a:srgbClr>
            </a:solidFill>
          </p:spPr>
          <p:txBody>
            <a:bodyPr wrap="square" lIns="0" tIns="0" rIns="0" bIns="0" rtlCol="0"/>
            <a:lstStyle/>
            <a:p>
              <a:pPr defTabSz="914126"/>
              <a:endParaRPr sz="1799" kern="0">
                <a:solidFill>
                  <a:sysClr val="windowText" lastClr="000000"/>
                </a:solidFill>
              </a:endParaRPr>
            </a:p>
          </p:txBody>
        </p:sp>
        <p:pic>
          <p:nvPicPr>
            <p:cNvPr id="7" name="object 7"/>
            <p:cNvPicPr/>
            <p:nvPr/>
          </p:nvPicPr>
          <p:blipFill>
            <a:blip r:embed="rId2" cstate="print"/>
            <a:stretch>
              <a:fillRect/>
            </a:stretch>
          </p:blipFill>
          <p:spPr>
            <a:xfrm>
              <a:off x="431291" y="6080759"/>
              <a:ext cx="2446020" cy="560832"/>
            </a:xfrm>
            <a:prstGeom prst="rect">
              <a:avLst/>
            </a:prstGeom>
          </p:spPr>
        </p:pic>
      </p:grpSp>
      <p:sp>
        <p:nvSpPr>
          <p:cNvPr id="8" name="object 8"/>
          <p:cNvSpPr txBox="1">
            <a:spLocks noGrp="1"/>
          </p:cNvSpPr>
          <p:nvPr>
            <p:ph type="title"/>
          </p:nvPr>
        </p:nvSpPr>
        <p:spPr>
          <a:xfrm>
            <a:off x="259010" y="2328959"/>
            <a:ext cx="6802190" cy="1260946"/>
          </a:xfrm>
          <a:prstGeom prst="rect">
            <a:avLst/>
          </a:prstGeom>
          <a:solidFill>
            <a:srgbClr val="FFFFFF">
              <a:alpha val="65097"/>
            </a:srgbClr>
          </a:solidFill>
        </p:spPr>
        <p:txBody>
          <a:bodyPr vert="horz" wrap="square" lIns="0" tIns="151725" rIns="0" bIns="0" rtlCol="0">
            <a:spAutoFit/>
          </a:bodyPr>
          <a:lstStyle/>
          <a:p>
            <a:pPr marL="225992">
              <a:spcBef>
                <a:spcPts val="1195"/>
              </a:spcBef>
            </a:pPr>
            <a:r>
              <a:rPr lang="en-US" dirty="0">
                <a:solidFill>
                  <a:srgbClr val="000000"/>
                </a:solidFill>
              </a:rPr>
              <a:t>Test Automation using </a:t>
            </a:r>
            <a:r>
              <a:rPr dirty="0">
                <a:solidFill>
                  <a:srgbClr val="000000"/>
                </a:solidFill>
              </a:rPr>
              <a:t>UiPath</a:t>
            </a:r>
            <a:r>
              <a:rPr spc="-170" dirty="0">
                <a:solidFill>
                  <a:srgbClr val="000000"/>
                </a:solidFill>
              </a:rPr>
              <a:t> </a:t>
            </a:r>
            <a:r>
              <a:rPr spc="-20" dirty="0">
                <a:solidFill>
                  <a:srgbClr val="000000"/>
                </a:solidFill>
              </a:rPr>
              <a:t>Test</a:t>
            </a:r>
            <a:r>
              <a:rPr spc="-170" dirty="0">
                <a:solidFill>
                  <a:srgbClr val="000000"/>
                </a:solidFill>
              </a:rPr>
              <a:t> </a:t>
            </a:r>
            <a:r>
              <a:rPr spc="-10" dirty="0">
                <a:solidFill>
                  <a:srgbClr val="000000"/>
                </a:solidFill>
              </a:rPr>
              <a:t>Suite</a:t>
            </a:r>
            <a:r>
              <a:rPr lang="en-US" spc="-10" dirty="0">
                <a:solidFill>
                  <a:srgbClr val="000000"/>
                </a:solidFill>
              </a:rPr>
              <a:t> – Developer Series</a:t>
            </a:r>
            <a:endParaRPr spc="-10" dirty="0">
              <a:solidFill>
                <a:srgbClr val="000000"/>
              </a:solidFill>
            </a:endParaRPr>
          </a:p>
        </p:txBody>
      </p:sp>
      <p:sp>
        <p:nvSpPr>
          <p:cNvPr id="9" name="object 9"/>
          <p:cNvSpPr txBox="1"/>
          <p:nvPr/>
        </p:nvSpPr>
        <p:spPr>
          <a:xfrm>
            <a:off x="338035" y="3660080"/>
            <a:ext cx="1935265" cy="449462"/>
          </a:xfrm>
          <a:prstGeom prst="rect">
            <a:avLst/>
          </a:prstGeom>
        </p:spPr>
        <p:txBody>
          <a:bodyPr vert="horz" wrap="square" lIns="0" tIns="76815" rIns="0" bIns="0" rtlCol="0">
            <a:spAutoFit/>
          </a:bodyPr>
          <a:lstStyle/>
          <a:p>
            <a:pPr marL="12696" marR="5078" defTabSz="914126">
              <a:lnSpc>
                <a:spcPts val="2859"/>
              </a:lnSpc>
              <a:spcBef>
                <a:spcPts val="605"/>
              </a:spcBef>
            </a:pPr>
            <a:r>
              <a:rPr lang="en-US" sz="2799" b="1" kern="0" spc="-90" dirty="0">
                <a:solidFill>
                  <a:srgbClr val="FFFFFF"/>
                </a:solidFill>
                <a:latin typeface="Arial"/>
                <a:cs typeface="Arial"/>
              </a:rPr>
              <a:t>Part 3 of 4</a:t>
            </a:r>
            <a:endParaRPr lang="en-US" sz="2799" kern="0" dirty="0">
              <a:solidFill>
                <a:sysClr val="windowText" lastClr="000000"/>
              </a:solidFill>
              <a:latin typeface="Arial"/>
              <a:cs typeface="Arial"/>
            </a:endParaRPr>
          </a:p>
        </p:txBody>
      </p:sp>
      <p:sp>
        <p:nvSpPr>
          <p:cNvPr id="11" name="object 11"/>
          <p:cNvSpPr/>
          <p:nvPr/>
        </p:nvSpPr>
        <p:spPr>
          <a:xfrm>
            <a:off x="2779052" y="4315736"/>
            <a:ext cx="2120983" cy="2119713"/>
          </a:xfrm>
          <a:custGeom>
            <a:avLst/>
            <a:gdLst/>
            <a:ahLst/>
            <a:cxnLst/>
            <a:rect l="l" t="t" r="r" b="b"/>
            <a:pathLst>
              <a:path w="2121535" h="2120265">
                <a:moveTo>
                  <a:pt x="1060703" y="0"/>
                </a:moveTo>
                <a:lnTo>
                  <a:pt x="1012147" y="1090"/>
                </a:lnTo>
                <a:lnTo>
                  <a:pt x="964152" y="4332"/>
                </a:lnTo>
                <a:lnTo>
                  <a:pt x="916764" y="9676"/>
                </a:lnTo>
                <a:lnTo>
                  <a:pt x="870030" y="17078"/>
                </a:lnTo>
                <a:lnTo>
                  <a:pt x="823997" y="26490"/>
                </a:lnTo>
                <a:lnTo>
                  <a:pt x="778712" y="37865"/>
                </a:lnTo>
                <a:lnTo>
                  <a:pt x="734222" y="51156"/>
                </a:lnTo>
                <a:lnTo>
                  <a:pt x="690573" y="66318"/>
                </a:lnTo>
                <a:lnTo>
                  <a:pt x="647813" y="83302"/>
                </a:lnTo>
                <a:lnTo>
                  <a:pt x="605987" y="102062"/>
                </a:lnTo>
                <a:lnTo>
                  <a:pt x="565143" y="122551"/>
                </a:lnTo>
                <a:lnTo>
                  <a:pt x="525328" y="144723"/>
                </a:lnTo>
                <a:lnTo>
                  <a:pt x="486588" y="168531"/>
                </a:lnTo>
                <a:lnTo>
                  <a:pt x="448970" y="193927"/>
                </a:lnTo>
                <a:lnTo>
                  <a:pt x="412522" y="220866"/>
                </a:lnTo>
                <a:lnTo>
                  <a:pt x="377289" y="249300"/>
                </a:lnTo>
                <a:lnTo>
                  <a:pt x="343318" y="279183"/>
                </a:lnTo>
                <a:lnTo>
                  <a:pt x="310657" y="310467"/>
                </a:lnTo>
                <a:lnTo>
                  <a:pt x="279352" y="343106"/>
                </a:lnTo>
                <a:lnTo>
                  <a:pt x="249450" y="377054"/>
                </a:lnTo>
                <a:lnTo>
                  <a:pt x="220998" y="412262"/>
                </a:lnTo>
                <a:lnTo>
                  <a:pt x="194042" y="448686"/>
                </a:lnTo>
                <a:lnTo>
                  <a:pt x="168630" y="486277"/>
                </a:lnTo>
                <a:lnTo>
                  <a:pt x="144808" y="524989"/>
                </a:lnTo>
                <a:lnTo>
                  <a:pt x="122622" y="564776"/>
                </a:lnTo>
                <a:lnTo>
                  <a:pt x="102121" y="605590"/>
                </a:lnTo>
                <a:lnTo>
                  <a:pt x="83349" y="647384"/>
                </a:lnTo>
                <a:lnTo>
                  <a:pt x="66355" y="690112"/>
                </a:lnTo>
                <a:lnTo>
                  <a:pt x="51185" y="733728"/>
                </a:lnTo>
                <a:lnTo>
                  <a:pt x="37886" y="778183"/>
                </a:lnTo>
                <a:lnTo>
                  <a:pt x="26505" y="823432"/>
                </a:lnTo>
                <a:lnTo>
                  <a:pt x="17088" y="869428"/>
                </a:lnTo>
                <a:lnTo>
                  <a:pt x="9682" y="916123"/>
                </a:lnTo>
                <a:lnTo>
                  <a:pt x="4334" y="963472"/>
                </a:lnTo>
                <a:lnTo>
                  <a:pt x="1091" y="1011427"/>
                </a:lnTo>
                <a:lnTo>
                  <a:pt x="0" y="1059941"/>
                </a:lnTo>
                <a:lnTo>
                  <a:pt x="1091" y="1108460"/>
                </a:lnTo>
                <a:lnTo>
                  <a:pt x="4334" y="1156418"/>
                </a:lnTo>
                <a:lnTo>
                  <a:pt x="9682" y="1203770"/>
                </a:lnTo>
                <a:lnTo>
                  <a:pt x="17088" y="1250468"/>
                </a:lnTo>
                <a:lnTo>
                  <a:pt x="26505" y="1296466"/>
                </a:lnTo>
                <a:lnTo>
                  <a:pt x="37886" y="1341717"/>
                </a:lnTo>
                <a:lnTo>
                  <a:pt x="51185" y="1386175"/>
                </a:lnTo>
                <a:lnTo>
                  <a:pt x="66355" y="1429791"/>
                </a:lnTo>
                <a:lnTo>
                  <a:pt x="83349" y="1472520"/>
                </a:lnTo>
                <a:lnTo>
                  <a:pt x="102121" y="1514316"/>
                </a:lnTo>
                <a:lnTo>
                  <a:pt x="122622" y="1555130"/>
                </a:lnTo>
                <a:lnTo>
                  <a:pt x="144808" y="1594916"/>
                </a:lnTo>
                <a:lnTo>
                  <a:pt x="168630" y="1633628"/>
                </a:lnTo>
                <a:lnTo>
                  <a:pt x="194042" y="1671219"/>
                </a:lnTo>
                <a:lnTo>
                  <a:pt x="220998" y="1707642"/>
                </a:lnTo>
                <a:lnTo>
                  <a:pt x="249450" y="1742850"/>
                </a:lnTo>
                <a:lnTo>
                  <a:pt x="279352" y="1776797"/>
                </a:lnTo>
                <a:lnTo>
                  <a:pt x="310657" y="1809435"/>
                </a:lnTo>
                <a:lnTo>
                  <a:pt x="343318" y="1840718"/>
                </a:lnTo>
                <a:lnTo>
                  <a:pt x="377289" y="1870600"/>
                </a:lnTo>
                <a:lnTo>
                  <a:pt x="412522" y="1899032"/>
                </a:lnTo>
                <a:lnTo>
                  <a:pt x="448970" y="1925970"/>
                </a:lnTo>
                <a:lnTo>
                  <a:pt x="486588" y="1951365"/>
                </a:lnTo>
                <a:lnTo>
                  <a:pt x="525328" y="1975171"/>
                </a:lnTo>
                <a:lnTo>
                  <a:pt x="565143" y="1997342"/>
                </a:lnTo>
                <a:lnTo>
                  <a:pt x="605987" y="2017830"/>
                </a:lnTo>
                <a:lnTo>
                  <a:pt x="647813" y="2036589"/>
                </a:lnTo>
                <a:lnTo>
                  <a:pt x="690573" y="2053571"/>
                </a:lnTo>
                <a:lnTo>
                  <a:pt x="734222" y="2068731"/>
                </a:lnTo>
                <a:lnTo>
                  <a:pt x="778712" y="2082022"/>
                </a:lnTo>
                <a:lnTo>
                  <a:pt x="823997" y="2093396"/>
                </a:lnTo>
                <a:lnTo>
                  <a:pt x="870030" y="2102807"/>
                </a:lnTo>
                <a:lnTo>
                  <a:pt x="916764" y="2110208"/>
                </a:lnTo>
                <a:lnTo>
                  <a:pt x="964152" y="2115552"/>
                </a:lnTo>
                <a:lnTo>
                  <a:pt x="1012147" y="2118793"/>
                </a:lnTo>
                <a:lnTo>
                  <a:pt x="1060703" y="2119883"/>
                </a:lnTo>
                <a:lnTo>
                  <a:pt x="1109260" y="2118793"/>
                </a:lnTo>
                <a:lnTo>
                  <a:pt x="1157255" y="2115552"/>
                </a:lnTo>
                <a:lnTo>
                  <a:pt x="1204643" y="2110208"/>
                </a:lnTo>
                <a:lnTo>
                  <a:pt x="1251377" y="2102807"/>
                </a:lnTo>
                <a:lnTo>
                  <a:pt x="1297410" y="2093396"/>
                </a:lnTo>
                <a:lnTo>
                  <a:pt x="1342695" y="2082022"/>
                </a:lnTo>
                <a:lnTo>
                  <a:pt x="1387185" y="2068731"/>
                </a:lnTo>
                <a:lnTo>
                  <a:pt x="1430834" y="2053571"/>
                </a:lnTo>
                <a:lnTo>
                  <a:pt x="1473594" y="2036589"/>
                </a:lnTo>
                <a:lnTo>
                  <a:pt x="1515420" y="2017830"/>
                </a:lnTo>
                <a:lnTo>
                  <a:pt x="1556264" y="1997342"/>
                </a:lnTo>
                <a:lnTo>
                  <a:pt x="1596079" y="1975171"/>
                </a:lnTo>
                <a:lnTo>
                  <a:pt x="1634819" y="1951365"/>
                </a:lnTo>
                <a:lnTo>
                  <a:pt x="1672437" y="1925970"/>
                </a:lnTo>
                <a:lnTo>
                  <a:pt x="1708885" y="1899032"/>
                </a:lnTo>
                <a:lnTo>
                  <a:pt x="1744118" y="1870600"/>
                </a:lnTo>
                <a:lnTo>
                  <a:pt x="1778089" y="1840718"/>
                </a:lnTo>
                <a:lnTo>
                  <a:pt x="1810750" y="1809435"/>
                </a:lnTo>
                <a:lnTo>
                  <a:pt x="1842055" y="1776797"/>
                </a:lnTo>
                <a:lnTo>
                  <a:pt x="1871957" y="1742850"/>
                </a:lnTo>
                <a:lnTo>
                  <a:pt x="1900409" y="1707642"/>
                </a:lnTo>
                <a:lnTo>
                  <a:pt x="1927365" y="1671219"/>
                </a:lnTo>
                <a:lnTo>
                  <a:pt x="1952777" y="1633628"/>
                </a:lnTo>
                <a:lnTo>
                  <a:pt x="1976599" y="1594916"/>
                </a:lnTo>
                <a:lnTo>
                  <a:pt x="1998785" y="1555130"/>
                </a:lnTo>
                <a:lnTo>
                  <a:pt x="2019286" y="1514316"/>
                </a:lnTo>
                <a:lnTo>
                  <a:pt x="2038058" y="1472520"/>
                </a:lnTo>
                <a:lnTo>
                  <a:pt x="2055052" y="1429791"/>
                </a:lnTo>
                <a:lnTo>
                  <a:pt x="2070222" y="1386175"/>
                </a:lnTo>
                <a:lnTo>
                  <a:pt x="2083521" y="1341717"/>
                </a:lnTo>
                <a:lnTo>
                  <a:pt x="2094902" y="1296466"/>
                </a:lnTo>
                <a:lnTo>
                  <a:pt x="2104319" y="1250468"/>
                </a:lnTo>
                <a:lnTo>
                  <a:pt x="2111725" y="1203770"/>
                </a:lnTo>
                <a:lnTo>
                  <a:pt x="2117073" y="1156418"/>
                </a:lnTo>
                <a:lnTo>
                  <a:pt x="2120316" y="1108460"/>
                </a:lnTo>
                <a:lnTo>
                  <a:pt x="2121408" y="1059941"/>
                </a:lnTo>
                <a:lnTo>
                  <a:pt x="2120316" y="1011427"/>
                </a:lnTo>
                <a:lnTo>
                  <a:pt x="2117073" y="963472"/>
                </a:lnTo>
                <a:lnTo>
                  <a:pt x="2111725" y="916123"/>
                </a:lnTo>
                <a:lnTo>
                  <a:pt x="2104319" y="869428"/>
                </a:lnTo>
                <a:lnTo>
                  <a:pt x="2094902" y="823432"/>
                </a:lnTo>
                <a:lnTo>
                  <a:pt x="2083521" y="778183"/>
                </a:lnTo>
                <a:lnTo>
                  <a:pt x="2070222" y="733728"/>
                </a:lnTo>
                <a:lnTo>
                  <a:pt x="2055052" y="690112"/>
                </a:lnTo>
                <a:lnTo>
                  <a:pt x="2038058" y="647384"/>
                </a:lnTo>
                <a:lnTo>
                  <a:pt x="2019286" y="605590"/>
                </a:lnTo>
                <a:lnTo>
                  <a:pt x="1998785" y="564776"/>
                </a:lnTo>
                <a:lnTo>
                  <a:pt x="1976599" y="524989"/>
                </a:lnTo>
                <a:lnTo>
                  <a:pt x="1952777" y="486277"/>
                </a:lnTo>
                <a:lnTo>
                  <a:pt x="1927365" y="448686"/>
                </a:lnTo>
                <a:lnTo>
                  <a:pt x="1900409" y="412262"/>
                </a:lnTo>
                <a:lnTo>
                  <a:pt x="1871957" y="377054"/>
                </a:lnTo>
                <a:lnTo>
                  <a:pt x="1842055" y="343106"/>
                </a:lnTo>
                <a:lnTo>
                  <a:pt x="1810750" y="310467"/>
                </a:lnTo>
                <a:lnTo>
                  <a:pt x="1778089" y="279183"/>
                </a:lnTo>
                <a:lnTo>
                  <a:pt x="1744118" y="249300"/>
                </a:lnTo>
                <a:lnTo>
                  <a:pt x="1708885" y="220866"/>
                </a:lnTo>
                <a:lnTo>
                  <a:pt x="1672437" y="193927"/>
                </a:lnTo>
                <a:lnTo>
                  <a:pt x="1634819" y="168531"/>
                </a:lnTo>
                <a:lnTo>
                  <a:pt x="1596079" y="144723"/>
                </a:lnTo>
                <a:lnTo>
                  <a:pt x="1556264" y="122551"/>
                </a:lnTo>
                <a:lnTo>
                  <a:pt x="1515420" y="102062"/>
                </a:lnTo>
                <a:lnTo>
                  <a:pt x="1473594" y="83302"/>
                </a:lnTo>
                <a:lnTo>
                  <a:pt x="1430834" y="66318"/>
                </a:lnTo>
                <a:lnTo>
                  <a:pt x="1387185" y="51156"/>
                </a:lnTo>
                <a:lnTo>
                  <a:pt x="1342695" y="37865"/>
                </a:lnTo>
                <a:lnTo>
                  <a:pt x="1297410" y="26490"/>
                </a:lnTo>
                <a:lnTo>
                  <a:pt x="1251377" y="17078"/>
                </a:lnTo>
                <a:lnTo>
                  <a:pt x="1204643" y="9676"/>
                </a:lnTo>
                <a:lnTo>
                  <a:pt x="1157255" y="4332"/>
                </a:lnTo>
                <a:lnTo>
                  <a:pt x="1109260" y="1090"/>
                </a:lnTo>
                <a:lnTo>
                  <a:pt x="1060703" y="0"/>
                </a:lnTo>
                <a:close/>
              </a:path>
            </a:pathLst>
          </a:custGeom>
          <a:solidFill>
            <a:srgbClr val="FFFFFF">
              <a:alpha val="19999"/>
            </a:srgbClr>
          </a:solidFill>
        </p:spPr>
        <p:txBody>
          <a:bodyPr wrap="square" lIns="0" tIns="0" rIns="0" bIns="0" rtlCol="0"/>
          <a:lstStyle/>
          <a:p>
            <a:pPr defTabSz="914126"/>
            <a:endParaRPr sz="1799" kern="0">
              <a:solidFill>
                <a:sysClr val="windowText" lastClr="000000"/>
              </a:solidFill>
            </a:endParaRPr>
          </a:p>
        </p:txBody>
      </p:sp>
      <p:pic>
        <p:nvPicPr>
          <p:cNvPr id="1028" name="Picture 4" descr="uipath bot for Sale OFF52%">
            <a:extLst>
              <a:ext uri="{FF2B5EF4-FFF2-40B4-BE49-F238E27FC236}">
                <a16:creationId xmlns:a16="http://schemas.microsoft.com/office/drawing/2014/main" id="{B40E1565-947B-E496-D4B5-C50B38088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7830" y="4597843"/>
            <a:ext cx="1922356" cy="16467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94923" y="6459243"/>
            <a:ext cx="123157" cy="119874"/>
          </a:xfrm>
          <a:prstGeom prst="rect">
            <a:avLst/>
          </a:prstGeom>
        </p:spPr>
        <p:txBody>
          <a:bodyPr vert="horz" wrap="square" lIns="0" tIns="12062" rIns="0" bIns="0" rtlCol="0">
            <a:spAutoFit/>
          </a:bodyPr>
          <a:lstStyle/>
          <a:p>
            <a:pPr marL="12696">
              <a:spcBef>
                <a:spcPts val="95"/>
              </a:spcBef>
            </a:pPr>
            <a:r>
              <a:rPr sz="700" b="1" spc="-25" dirty="0">
                <a:latin typeface="Arial"/>
                <a:cs typeface="Arial"/>
              </a:rPr>
              <a:t>16</a:t>
            </a:r>
            <a:endParaRPr sz="700">
              <a:latin typeface="Arial"/>
              <a:cs typeface="Arial"/>
            </a:endParaRPr>
          </a:p>
        </p:txBody>
      </p:sp>
      <p:sp>
        <p:nvSpPr>
          <p:cNvPr id="3" name="object 3"/>
          <p:cNvSpPr/>
          <p:nvPr/>
        </p:nvSpPr>
        <p:spPr>
          <a:xfrm>
            <a:off x="-1" y="6811398"/>
            <a:ext cx="12186286" cy="45708"/>
          </a:xfrm>
          <a:custGeom>
            <a:avLst/>
            <a:gdLst/>
            <a:ahLst/>
            <a:cxnLst/>
            <a:rect l="l" t="t" r="r" b="b"/>
            <a:pathLst>
              <a:path w="12189460" h="45720">
                <a:moveTo>
                  <a:pt x="12188952" y="0"/>
                </a:moveTo>
                <a:lnTo>
                  <a:pt x="0" y="0"/>
                </a:lnTo>
                <a:lnTo>
                  <a:pt x="0" y="45719"/>
                </a:lnTo>
                <a:lnTo>
                  <a:pt x="12188952" y="45719"/>
                </a:lnTo>
                <a:lnTo>
                  <a:pt x="12188952" y="0"/>
                </a:lnTo>
                <a:close/>
              </a:path>
            </a:pathLst>
          </a:custGeom>
          <a:solidFill>
            <a:srgbClr val="F94616"/>
          </a:solidFill>
        </p:spPr>
        <p:txBody>
          <a:bodyPr wrap="square" lIns="0" tIns="0" rIns="0" bIns="0" rtlCol="0"/>
          <a:lstStyle/>
          <a:p>
            <a:endParaRPr sz="1799"/>
          </a:p>
        </p:txBody>
      </p:sp>
      <p:pic>
        <p:nvPicPr>
          <p:cNvPr id="4" name="object 4"/>
          <p:cNvPicPr/>
          <p:nvPr/>
        </p:nvPicPr>
        <p:blipFill>
          <a:blip r:embed="rId2" cstate="print"/>
          <a:stretch>
            <a:fillRect/>
          </a:stretch>
        </p:blipFill>
        <p:spPr>
          <a:xfrm>
            <a:off x="10348311" y="349797"/>
            <a:ext cx="1418475" cy="326051"/>
          </a:xfrm>
          <a:prstGeom prst="rect">
            <a:avLst/>
          </a:prstGeom>
        </p:spPr>
      </p:pic>
      <p:grpSp>
        <p:nvGrpSpPr>
          <p:cNvPr id="5" name="object 5"/>
          <p:cNvGrpSpPr/>
          <p:nvPr/>
        </p:nvGrpSpPr>
        <p:grpSpPr>
          <a:xfrm>
            <a:off x="9328767" y="505967"/>
            <a:ext cx="549132" cy="531357"/>
            <a:chOff x="9331197" y="505205"/>
            <a:chExt cx="549275" cy="531495"/>
          </a:xfrm>
        </p:grpSpPr>
        <p:sp>
          <p:nvSpPr>
            <p:cNvPr id="6" name="object 6"/>
            <p:cNvSpPr/>
            <p:nvPr/>
          </p:nvSpPr>
          <p:spPr>
            <a:xfrm>
              <a:off x="9348215" y="515111"/>
              <a:ext cx="520065" cy="521334"/>
            </a:xfrm>
            <a:custGeom>
              <a:avLst/>
              <a:gdLst/>
              <a:ahLst/>
              <a:cxnLst/>
              <a:rect l="l" t="t" r="r" b="b"/>
              <a:pathLst>
                <a:path w="520065" h="521334">
                  <a:moveTo>
                    <a:pt x="259841" y="0"/>
                  </a:moveTo>
                  <a:lnTo>
                    <a:pt x="213134" y="4199"/>
                  </a:lnTo>
                  <a:lnTo>
                    <a:pt x="169173" y="16308"/>
                  </a:lnTo>
                  <a:lnTo>
                    <a:pt x="128693" y="35588"/>
                  </a:lnTo>
                  <a:lnTo>
                    <a:pt x="92427" y="61302"/>
                  </a:lnTo>
                  <a:lnTo>
                    <a:pt x="61110" y="92715"/>
                  </a:lnTo>
                  <a:lnTo>
                    <a:pt x="35475" y="129088"/>
                  </a:lnTo>
                  <a:lnTo>
                    <a:pt x="16255" y="169685"/>
                  </a:lnTo>
                  <a:lnTo>
                    <a:pt x="4186" y="213769"/>
                  </a:lnTo>
                  <a:lnTo>
                    <a:pt x="0" y="260603"/>
                  </a:lnTo>
                  <a:lnTo>
                    <a:pt x="4186" y="307438"/>
                  </a:lnTo>
                  <a:lnTo>
                    <a:pt x="16256" y="351522"/>
                  </a:lnTo>
                  <a:lnTo>
                    <a:pt x="35475" y="392119"/>
                  </a:lnTo>
                  <a:lnTo>
                    <a:pt x="61110" y="428492"/>
                  </a:lnTo>
                  <a:lnTo>
                    <a:pt x="92427" y="459905"/>
                  </a:lnTo>
                  <a:lnTo>
                    <a:pt x="128693" y="485619"/>
                  </a:lnTo>
                  <a:lnTo>
                    <a:pt x="169173" y="504899"/>
                  </a:lnTo>
                  <a:lnTo>
                    <a:pt x="213134" y="517008"/>
                  </a:lnTo>
                  <a:lnTo>
                    <a:pt x="259841" y="521208"/>
                  </a:lnTo>
                  <a:lnTo>
                    <a:pt x="306549" y="517008"/>
                  </a:lnTo>
                  <a:lnTo>
                    <a:pt x="350510" y="504899"/>
                  </a:lnTo>
                  <a:lnTo>
                    <a:pt x="390990" y="485619"/>
                  </a:lnTo>
                  <a:lnTo>
                    <a:pt x="427256" y="459905"/>
                  </a:lnTo>
                  <a:lnTo>
                    <a:pt x="458573" y="428492"/>
                  </a:lnTo>
                  <a:lnTo>
                    <a:pt x="484208" y="392119"/>
                  </a:lnTo>
                  <a:lnTo>
                    <a:pt x="503427" y="351522"/>
                  </a:lnTo>
                  <a:lnTo>
                    <a:pt x="515497" y="307438"/>
                  </a:lnTo>
                  <a:lnTo>
                    <a:pt x="519683" y="260603"/>
                  </a:lnTo>
                  <a:lnTo>
                    <a:pt x="515497" y="213769"/>
                  </a:lnTo>
                  <a:lnTo>
                    <a:pt x="503427" y="169685"/>
                  </a:lnTo>
                  <a:lnTo>
                    <a:pt x="484208" y="129088"/>
                  </a:lnTo>
                  <a:lnTo>
                    <a:pt x="458573" y="92715"/>
                  </a:lnTo>
                  <a:lnTo>
                    <a:pt x="427256" y="61302"/>
                  </a:lnTo>
                  <a:lnTo>
                    <a:pt x="390990" y="35588"/>
                  </a:lnTo>
                  <a:lnTo>
                    <a:pt x="350510" y="16308"/>
                  </a:lnTo>
                  <a:lnTo>
                    <a:pt x="306549" y="4199"/>
                  </a:lnTo>
                  <a:lnTo>
                    <a:pt x="259841" y="0"/>
                  </a:lnTo>
                  <a:close/>
                </a:path>
              </a:pathLst>
            </a:custGeom>
            <a:solidFill>
              <a:srgbClr val="D9D9D9">
                <a:alpha val="50195"/>
              </a:srgbClr>
            </a:solidFill>
          </p:spPr>
          <p:txBody>
            <a:bodyPr wrap="square" lIns="0" tIns="0" rIns="0" bIns="0" rtlCol="0"/>
            <a:lstStyle/>
            <a:p>
              <a:endParaRPr sz="1799"/>
            </a:p>
          </p:txBody>
        </p:sp>
        <p:sp>
          <p:nvSpPr>
            <p:cNvPr id="7" name="object 7"/>
            <p:cNvSpPr/>
            <p:nvPr/>
          </p:nvSpPr>
          <p:spPr>
            <a:xfrm>
              <a:off x="9331198" y="505205"/>
              <a:ext cx="549275" cy="288925"/>
            </a:xfrm>
            <a:custGeom>
              <a:avLst/>
              <a:gdLst/>
              <a:ahLst/>
              <a:cxnLst/>
              <a:rect l="l" t="t" r="r" b="b"/>
              <a:pathLst>
                <a:path w="549275" h="288925">
                  <a:moveTo>
                    <a:pt x="28829" y="259842"/>
                  </a:moveTo>
                  <a:lnTo>
                    <a:pt x="0" y="259842"/>
                  </a:lnTo>
                  <a:lnTo>
                    <a:pt x="0" y="288798"/>
                  </a:lnTo>
                  <a:lnTo>
                    <a:pt x="28829" y="288798"/>
                  </a:lnTo>
                  <a:lnTo>
                    <a:pt x="28829" y="259842"/>
                  </a:lnTo>
                  <a:close/>
                </a:path>
                <a:path w="549275" h="288925">
                  <a:moveTo>
                    <a:pt x="28829" y="0"/>
                  </a:moveTo>
                  <a:lnTo>
                    <a:pt x="0" y="0"/>
                  </a:lnTo>
                  <a:lnTo>
                    <a:pt x="0" y="28956"/>
                  </a:lnTo>
                  <a:lnTo>
                    <a:pt x="28829" y="28956"/>
                  </a:lnTo>
                  <a:lnTo>
                    <a:pt x="28829" y="0"/>
                  </a:lnTo>
                  <a:close/>
                </a:path>
                <a:path w="549275" h="288925">
                  <a:moveTo>
                    <a:pt x="288925" y="259842"/>
                  </a:moveTo>
                  <a:lnTo>
                    <a:pt x="259969" y="259842"/>
                  </a:lnTo>
                  <a:lnTo>
                    <a:pt x="259969" y="288798"/>
                  </a:lnTo>
                  <a:lnTo>
                    <a:pt x="288925" y="288798"/>
                  </a:lnTo>
                  <a:lnTo>
                    <a:pt x="288925" y="259842"/>
                  </a:lnTo>
                  <a:close/>
                </a:path>
                <a:path w="549275" h="288925">
                  <a:moveTo>
                    <a:pt x="288925" y="0"/>
                  </a:moveTo>
                  <a:lnTo>
                    <a:pt x="259969" y="0"/>
                  </a:lnTo>
                  <a:lnTo>
                    <a:pt x="259969" y="28956"/>
                  </a:lnTo>
                  <a:lnTo>
                    <a:pt x="288925" y="28956"/>
                  </a:lnTo>
                  <a:lnTo>
                    <a:pt x="288925" y="0"/>
                  </a:lnTo>
                  <a:close/>
                </a:path>
                <a:path w="549275" h="288925">
                  <a:moveTo>
                    <a:pt x="548894" y="259842"/>
                  </a:moveTo>
                  <a:lnTo>
                    <a:pt x="519938" y="259842"/>
                  </a:lnTo>
                  <a:lnTo>
                    <a:pt x="519938" y="288798"/>
                  </a:lnTo>
                  <a:lnTo>
                    <a:pt x="548894" y="288798"/>
                  </a:lnTo>
                  <a:lnTo>
                    <a:pt x="548894" y="259842"/>
                  </a:lnTo>
                  <a:close/>
                </a:path>
                <a:path w="549275" h="288925">
                  <a:moveTo>
                    <a:pt x="548894" y="0"/>
                  </a:moveTo>
                  <a:lnTo>
                    <a:pt x="519938" y="0"/>
                  </a:lnTo>
                  <a:lnTo>
                    <a:pt x="519938" y="28956"/>
                  </a:lnTo>
                  <a:lnTo>
                    <a:pt x="548894" y="28956"/>
                  </a:lnTo>
                  <a:lnTo>
                    <a:pt x="548894" y="0"/>
                  </a:lnTo>
                  <a:close/>
                </a:path>
              </a:pathLst>
            </a:custGeom>
            <a:solidFill>
              <a:srgbClr val="57585B">
                <a:alpha val="19999"/>
              </a:srgbClr>
            </a:solidFill>
          </p:spPr>
          <p:txBody>
            <a:bodyPr wrap="square" lIns="0" tIns="0" rIns="0" bIns="0" rtlCol="0"/>
            <a:lstStyle/>
            <a:p>
              <a:endParaRPr sz="1799"/>
            </a:p>
          </p:txBody>
        </p:sp>
      </p:grpSp>
      <p:grpSp>
        <p:nvGrpSpPr>
          <p:cNvPr id="8" name="object 8"/>
          <p:cNvGrpSpPr/>
          <p:nvPr/>
        </p:nvGrpSpPr>
        <p:grpSpPr>
          <a:xfrm>
            <a:off x="6988767" y="894"/>
            <a:ext cx="2108921" cy="794178"/>
            <a:chOff x="6990588" y="0"/>
            <a:chExt cx="2109470" cy="794385"/>
          </a:xfrm>
        </p:grpSpPr>
        <p:sp>
          <p:nvSpPr>
            <p:cNvPr id="9" name="object 9"/>
            <p:cNvSpPr/>
            <p:nvPr/>
          </p:nvSpPr>
          <p:spPr>
            <a:xfrm>
              <a:off x="7039356" y="0"/>
              <a:ext cx="2011680" cy="783590"/>
            </a:xfrm>
            <a:custGeom>
              <a:avLst/>
              <a:gdLst/>
              <a:ahLst/>
              <a:cxnLst/>
              <a:rect l="l" t="t" r="r" b="b"/>
              <a:pathLst>
                <a:path w="2011679" h="783590">
                  <a:moveTo>
                    <a:pt x="2011679" y="0"/>
                  </a:moveTo>
                  <a:lnTo>
                    <a:pt x="1456817" y="0"/>
                  </a:lnTo>
                  <a:lnTo>
                    <a:pt x="1438402" y="33781"/>
                  </a:lnTo>
                  <a:lnTo>
                    <a:pt x="1408377" y="73884"/>
                  </a:lnTo>
                  <a:lnTo>
                    <a:pt x="1374713" y="110881"/>
                  </a:lnTo>
                  <a:lnTo>
                    <a:pt x="1337671" y="144510"/>
                  </a:lnTo>
                  <a:lnTo>
                    <a:pt x="1297515" y="174508"/>
                  </a:lnTo>
                  <a:lnTo>
                    <a:pt x="1254505" y="200612"/>
                  </a:lnTo>
                  <a:lnTo>
                    <a:pt x="1208905" y="222559"/>
                  </a:lnTo>
                  <a:lnTo>
                    <a:pt x="1160977" y="240087"/>
                  </a:lnTo>
                  <a:lnTo>
                    <a:pt x="1110981" y="252933"/>
                  </a:lnTo>
                  <a:lnTo>
                    <a:pt x="1059182" y="260833"/>
                  </a:lnTo>
                  <a:lnTo>
                    <a:pt x="1005840" y="263525"/>
                  </a:lnTo>
                  <a:lnTo>
                    <a:pt x="952497" y="260833"/>
                  </a:lnTo>
                  <a:lnTo>
                    <a:pt x="900698" y="252933"/>
                  </a:lnTo>
                  <a:lnTo>
                    <a:pt x="850702" y="240087"/>
                  </a:lnTo>
                  <a:lnTo>
                    <a:pt x="802774" y="222559"/>
                  </a:lnTo>
                  <a:lnTo>
                    <a:pt x="757174" y="200612"/>
                  </a:lnTo>
                  <a:lnTo>
                    <a:pt x="714164" y="174508"/>
                  </a:lnTo>
                  <a:lnTo>
                    <a:pt x="674008" y="144510"/>
                  </a:lnTo>
                  <a:lnTo>
                    <a:pt x="636966" y="110881"/>
                  </a:lnTo>
                  <a:lnTo>
                    <a:pt x="603302" y="73884"/>
                  </a:lnTo>
                  <a:lnTo>
                    <a:pt x="573277" y="33781"/>
                  </a:lnTo>
                  <a:lnTo>
                    <a:pt x="554863" y="0"/>
                  </a:lnTo>
                  <a:lnTo>
                    <a:pt x="0" y="0"/>
                  </a:lnTo>
                  <a:lnTo>
                    <a:pt x="45847" y="147447"/>
                  </a:lnTo>
                  <a:lnTo>
                    <a:pt x="65829" y="191752"/>
                  </a:lnTo>
                  <a:lnTo>
                    <a:pt x="87791" y="234929"/>
                  </a:lnTo>
                  <a:lnTo>
                    <a:pt x="111675" y="276918"/>
                  </a:lnTo>
                  <a:lnTo>
                    <a:pt x="137421" y="317662"/>
                  </a:lnTo>
                  <a:lnTo>
                    <a:pt x="164974" y="357103"/>
                  </a:lnTo>
                  <a:lnTo>
                    <a:pt x="194273" y="395184"/>
                  </a:lnTo>
                  <a:lnTo>
                    <a:pt x="225262" y="431846"/>
                  </a:lnTo>
                  <a:lnTo>
                    <a:pt x="257882" y="467032"/>
                  </a:lnTo>
                  <a:lnTo>
                    <a:pt x="292075" y="500684"/>
                  </a:lnTo>
                  <a:lnTo>
                    <a:pt x="327784" y="532744"/>
                  </a:lnTo>
                  <a:lnTo>
                    <a:pt x="364951" y="563155"/>
                  </a:lnTo>
                  <a:lnTo>
                    <a:pt x="403517" y="591858"/>
                  </a:lnTo>
                  <a:lnTo>
                    <a:pt x="443424" y="618796"/>
                  </a:lnTo>
                  <a:lnTo>
                    <a:pt x="484615" y="643911"/>
                  </a:lnTo>
                  <a:lnTo>
                    <a:pt x="527031" y="667146"/>
                  </a:lnTo>
                  <a:lnTo>
                    <a:pt x="570615" y="688442"/>
                  </a:lnTo>
                  <a:lnTo>
                    <a:pt x="615308" y="707741"/>
                  </a:lnTo>
                  <a:lnTo>
                    <a:pt x="661053" y="724987"/>
                  </a:lnTo>
                  <a:lnTo>
                    <a:pt x="707792" y="740120"/>
                  </a:lnTo>
                  <a:lnTo>
                    <a:pt x="755466" y="753084"/>
                  </a:lnTo>
                  <a:lnTo>
                    <a:pt x="804017" y="763820"/>
                  </a:lnTo>
                  <a:lnTo>
                    <a:pt x="853388" y="772272"/>
                  </a:lnTo>
                  <a:lnTo>
                    <a:pt x="903521" y="778380"/>
                  </a:lnTo>
                  <a:lnTo>
                    <a:pt x="954357" y="782087"/>
                  </a:lnTo>
                  <a:lnTo>
                    <a:pt x="1005840" y="783336"/>
                  </a:lnTo>
                  <a:lnTo>
                    <a:pt x="1057322" y="782087"/>
                  </a:lnTo>
                  <a:lnTo>
                    <a:pt x="1108158" y="778380"/>
                  </a:lnTo>
                  <a:lnTo>
                    <a:pt x="1158291" y="772272"/>
                  </a:lnTo>
                  <a:lnTo>
                    <a:pt x="1207662" y="763820"/>
                  </a:lnTo>
                  <a:lnTo>
                    <a:pt x="1256213" y="753084"/>
                  </a:lnTo>
                  <a:lnTo>
                    <a:pt x="1303887" y="740120"/>
                  </a:lnTo>
                  <a:lnTo>
                    <a:pt x="1350626" y="724987"/>
                  </a:lnTo>
                  <a:lnTo>
                    <a:pt x="1396371" y="707741"/>
                  </a:lnTo>
                  <a:lnTo>
                    <a:pt x="1441064" y="688442"/>
                  </a:lnTo>
                  <a:lnTo>
                    <a:pt x="1484648" y="667146"/>
                  </a:lnTo>
                  <a:lnTo>
                    <a:pt x="1527064" y="643911"/>
                  </a:lnTo>
                  <a:lnTo>
                    <a:pt x="1568255" y="618796"/>
                  </a:lnTo>
                  <a:lnTo>
                    <a:pt x="1608162" y="591858"/>
                  </a:lnTo>
                  <a:lnTo>
                    <a:pt x="1646728" y="563155"/>
                  </a:lnTo>
                  <a:lnTo>
                    <a:pt x="1683895" y="532744"/>
                  </a:lnTo>
                  <a:lnTo>
                    <a:pt x="1719604" y="500684"/>
                  </a:lnTo>
                  <a:lnTo>
                    <a:pt x="1753797" y="467032"/>
                  </a:lnTo>
                  <a:lnTo>
                    <a:pt x="1786417" y="431846"/>
                  </a:lnTo>
                  <a:lnTo>
                    <a:pt x="1817406" y="395184"/>
                  </a:lnTo>
                  <a:lnTo>
                    <a:pt x="1846705" y="357103"/>
                  </a:lnTo>
                  <a:lnTo>
                    <a:pt x="1874258" y="317662"/>
                  </a:lnTo>
                  <a:lnTo>
                    <a:pt x="1900004" y="276918"/>
                  </a:lnTo>
                  <a:lnTo>
                    <a:pt x="1923888" y="234929"/>
                  </a:lnTo>
                  <a:lnTo>
                    <a:pt x="1945850" y="191752"/>
                  </a:lnTo>
                  <a:lnTo>
                    <a:pt x="1965833" y="147447"/>
                  </a:lnTo>
                  <a:lnTo>
                    <a:pt x="2011679" y="0"/>
                  </a:lnTo>
                  <a:close/>
                </a:path>
              </a:pathLst>
            </a:custGeom>
            <a:solidFill>
              <a:srgbClr val="D9D9D9">
                <a:alpha val="50195"/>
              </a:srgbClr>
            </a:solidFill>
          </p:spPr>
          <p:txBody>
            <a:bodyPr wrap="square" lIns="0" tIns="0" rIns="0" bIns="0" rtlCol="0"/>
            <a:lstStyle/>
            <a:p>
              <a:endParaRPr sz="1799"/>
            </a:p>
          </p:txBody>
        </p:sp>
        <p:sp>
          <p:nvSpPr>
            <p:cNvPr id="10" name="object 10"/>
            <p:cNvSpPr/>
            <p:nvPr/>
          </p:nvSpPr>
          <p:spPr>
            <a:xfrm>
              <a:off x="6990588" y="245376"/>
              <a:ext cx="2109470" cy="548640"/>
            </a:xfrm>
            <a:custGeom>
              <a:avLst/>
              <a:gdLst/>
              <a:ahLst/>
              <a:cxnLst/>
              <a:rect l="l" t="t" r="r" b="b"/>
              <a:pathLst>
                <a:path w="2109470" h="548640">
                  <a:moveTo>
                    <a:pt x="28956" y="519671"/>
                  </a:moveTo>
                  <a:lnTo>
                    <a:pt x="0" y="519671"/>
                  </a:lnTo>
                  <a:lnTo>
                    <a:pt x="0" y="548627"/>
                  </a:lnTo>
                  <a:lnTo>
                    <a:pt x="28956" y="548627"/>
                  </a:lnTo>
                  <a:lnTo>
                    <a:pt x="28956" y="519671"/>
                  </a:lnTo>
                  <a:close/>
                </a:path>
                <a:path w="2109470" h="548640">
                  <a:moveTo>
                    <a:pt x="28956" y="259829"/>
                  </a:moveTo>
                  <a:lnTo>
                    <a:pt x="0" y="259829"/>
                  </a:lnTo>
                  <a:lnTo>
                    <a:pt x="0" y="288785"/>
                  </a:lnTo>
                  <a:lnTo>
                    <a:pt x="28956" y="288785"/>
                  </a:lnTo>
                  <a:lnTo>
                    <a:pt x="28956" y="259829"/>
                  </a:lnTo>
                  <a:close/>
                </a:path>
                <a:path w="2109470" h="548640">
                  <a:moveTo>
                    <a:pt x="28956" y="0"/>
                  </a:moveTo>
                  <a:lnTo>
                    <a:pt x="0" y="0"/>
                  </a:lnTo>
                  <a:lnTo>
                    <a:pt x="0" y="28943"/>
                  </a:lnTo>
                  <a:lnTo>
                    <a:pt x="28956" y="28943"/>
                  </a:lnTo>
                  <a:lnTo>
                    <a:pt x="28956" y="0"/>
                  </a:lnTo>
                  <a:close/>
                </a:path>
                <a:path w="2109470" h="548640">
                  <a:moveTo>
                    <a:pt x="288925" y="519671"/>
                  </a:moveTo>
                  <a:lnTo>
                    <a:pt x="259969" y="519671"/>
                  </a:lnTo>
                  <a:lnTo>
                    <a:pt x="259969" y="548627"/>
                  </a:lnTo>
                  <a:lnTo>
                    <a:pt x="288925" y="548627"/>
                  </a:lnTo>
                  <a:lnTo>
                    <a:pt x="288925" y="519671"/>
                  </a:lnTo>
                  <a:close/>
                </a:path>
                <a:path w="2109470" h="548640">
                  <a:moveTo>
                    <a:pt x="288925" y="259829"/>
                  </a:moveTo>
                  <a:lnTo>
                    <a:pt x="259969" y="259829"/>
                  </a:lnTo>
                  <a:lnTo>
                    <a:pt x="259969" y="288785"/>
                  </a:lnTo>
                  <a:lnTo>
                    <a:pt x="288925" y="288785"/>
                  </a:lnTo>
                  <a:lnTo>
                    <a:pt x="288925" y="259829"/>
                  </a:lnTo>
                  <a:close/>
                </a:path>
                <a:path w="2109470" h="548640">
                  <a:moveTo>
                    <a:pt x="288925" y="0"/>
                  </a:moveTo>
                  <a:lnTo>
                    <a:pt x="259969" y="0"/>
                  </a:lnTo>
                  <a:lnTo>
                    <a:pt x="259969" y="28943"/>
                  </a:lnTo>
                  <a:lnTo>
                    <a:pt x="288925" y="28943"/>
                  </a:lnTo>
                  <a:lnTo>
                    <a:pt x="288925" y="0"/>
                  </a:lnTo>
                  <a:close/>
                </a:path>
                <a:path w="2109470" h="548640">
                  <a:moveTo>
                    <a:pt x="548894" y="519671"/>
                  </a:moveTo>
                  <a:lnTo>
                    <a:pt x="519938" y="519671"/>
                  </a:lnTo>
                  <a:lnTo>
                    <a:pt x="519938" y="548627"/>
                  </a:lnTo>
                  <a:lnTo>
                    <a:pt x="548894" y="548627"/>
                  </a:lnTo>
                  <a:lnTo>
                    <a:pt x="548894" y="519671"/>
                  </a:lnTo>
                  <a:close/>
                </a:path>
                <a:path w="2109470" h="548640">
                  <a:moveTo>
                    <a:pt x="548894" y="259829"/>
                  </a:moveTo>
                  <a:lnTo>
                    <a:pt x="519938" y="259829"/>
                  </a:lnTo>
                  <a:lnTo>
                    <a:pt x="519938" y="288785"/>
                  </a:lnTo>
                  <a:lnTo>
                    <a:pt x="548894" y="288785"/>
                  </a:lnTo>
                  <a:lnTo>
                    <a:pt x="548894" y="259829"/>
                  </a:lnTo>
                  <a:close/>
                </a:path>
                <a:path w="2109470" h="548640">
                  <a:moveTo>
                    <a:pt x="548894" y="0"/>
                  </a:moveTo>
                  <a:lnTo>
                    <a:pt x="520065" y="0"/>
                  </a:lnTo>
                  <a:lnTo>
                    <a:pt x="520065" y="28943"/>
                  </a:lnTo>
                  <a:lnTo>
                    <a:pt x="548894" y="28943"/>
                  </a:lnTo>
                  <a:lnTo>
                    <a:pt x="548894" y="0"/>
                  </a:lnTo>
                  <a:close/>
                </a:path>
                <a:path w="2109470" h="548640">
                  <a:moveTo>
                    <a:pt x="808863" y="519671"/>
                  </a:moveTo>
                  <a:lnTo>
                    <a:pt x="780034" y="519671"/>
                  </a:lnTo>
                  <a:lnTo>
                    <a:pt x="780034" y="548627"/>
                  </a:lnTo>
                  <a:lnTo>
                    <a:pt x="808863" y="548627"/>
                  </a:lnTo>
                  <a:lnTo>
                    <a:pt x="808863" y="519671"/>
                  </a:lnTo>
                  <a:close/>
                </a:path>
                <a:path w="2109470" h="548640">
                  <a:moveTo>
                    <a:pt x="808863" y="259829"/>
                  </a:moveTo>
                  <a:lnTo>
                    <a:pt x="780034" y="259829"/>
                  </a:lnTo>
                  <a:lnTo>
                    <a:pt x="780034" y="288785"/>
                  </a:lnTo>
                  <a:lnTo>
                    <a:pt x="808863" y="288785"/>
                  </a:lnTo>
                  <a:lnTo>
                    <a:pt x="808863" y="259829"/>
                  </a:lnTo>
                  <a:close/>
                </a:path>
                <a:path w="2109470" h="548640">
                  <a:moveTo>
                    <a:pt x="808990" y="0"/>
                  </a:moveTo>
                  <a:lnTo>
                    <a:pt x="780034" y="0"/>
                  </a:lnTo>
                  <a:lnTo>
                    <a:pt x="780034" y="28943"/>
                  </a:lnTo>
                  <a:lnTo>
                    <a:pt x="808990" y="28943"/>
                  </a:lnTo>
                  <a:lnTo>
                    <a:pt x="808990" y="0"/>
                  </a:lnTo>
                  <a:close/>
                </a:path>
                <a:path w="2109470" h="548640">
                  <a:moveTo>
                    <a:pt x="1068959" y="519671"/>
                  </a:moveTo>
                  <a:lnTo>
                    <a:pt x="1040003" y="519671"/>
                  </a:lnTo>
                  <a:lnTo>
                    <a:pt x="1040003" y="548627"/>
                  </a:lnTo>
                  <a:lnTo>
                    <a:pt x="1068959" y="548627"/>
                  </a:lnTo>
                  <a:lnTo>
                    <a:pt x="1068959" y="519671"/>
                  </a:lnTo>
                  <a:close/>
                </a:path>
                <a:path w="2109470" h="548640">
                  <a:moveTo>
                    <a:pt x="1068959" y="259829"/>
                  </a:moveTo>
                  <a:lnTo>
                    <a:pt x="1040003" y="259829"/>
                  </a:lnTo>
                  <a:lnTo>
                    <a:pt x="1040003" y="288785"/>
                  </a:lnTo>
                  <a:lnTo>
                    <a:pt x="1068959" y="288785"/>
                  </a:lnTo>
                  <a:lnTo>
                    <a:pt x="1068959" y="259829"/>
                  </a:lnTo>
                  <a:close/>
                </a:path>
                <a:path w="2109470" h="548640">
                  <a:moveTo>
                    <a:pt x="1068959" y="0"/>
                  </a:moveTo>
                  <a:lnTo>
                    <a:pt x="1040003" y="0"/>
                  </a:lnTo>
                  <a:lnTo>
                    <a:pt x="1040003" y="28943"/>
                  </a:lnTo>
                  <a:lnTo>
                    <a:pt x="1068959" y="28943"/>
                  </a:lnTo>
                  <a:lnTo>
                    <a:pt x="1068959" y="0"/>
                  </a:lnTo>
                  <a:close/>
                </a:path>
                <a:path w="2109470" h="548640">
                  <a:moveTo>
                    <a:pt x="1328928" y="519671"/>
                  </a:moveTo>
                  <a:lnTo>
                    <a:pt x="1299972" y="519671"/>
                  </a:lnTo>
                  <a:lnTo>
                    <a:pt x="1299972" y="548627"/>
                  </a:lnTo>
                  <a:lnTo>
                    <a:pt x="1328928" y="548627"/>
                  </a:lnTo>
                  <a:lnTo>
                    <a:pt x="1328928" y="519671"/>
                  </a:lnTo>
                  <a:close/>
                </a:path>
                <a:path w="2109470" h="548640">
                  <a:moveTo>
                    <a:pt x="1328928" y="259829"/>
                  </a:moveTo>
                  <a:lnTo>
                    <a:pt x="1299972" y="259829"/>
                  </a:lnTo>
                  <a:lnTo>
                    <a:pt x="1299972" y="288785"/>
                  </a:lnTo>
                  <a:lnTo>
                    <a:pt x="1328928" y="288785"/>
                  </a:lnTo>
                  <a:lnTo>
                    <a:pt x="1328928" y="259829"/>
                  </a:lnTo>
                  <a:close/>
                </a:path>
                <a:path w="2109470" h="548640">
                  <a:moveTo>
                    <a:pt x="1328928" y="0"/>
                  </a:moveTo>
                  <a:lnTo>
                    <a:pt x="1299972" y="0"/>
                  </a:lnTo>
                  <a:lnTo>
                    <a:pt x="1299972" y="28943"/>
                  </a:lnTo>
                  <a:lnTo>
                    <a:pt x="1328928" y="28943"/>
                  </a:lnTo>
                  <a:lnTo>
                    <a:pt x="1328928" y="0"/>
                  </a:lnTo>
                  <a:close/>
                </a:path>
                <a:path w="2109470" h="548640">
                  <a:moveTo>
                    <a:pt x="1589532" y="519671"/>
                  </a:moveTo>
                  <a:lnTo>
                    <a:pt x="1560576" y="519671"/>
                  </a:lnTo>
                  <a:lnTo>
                    <a:pt x="1560576" y="548627"/>
                  </a:lnTo>
                  <a:lnTo>
                    <a:pt x="1589532" y="548627"/>
                  </a:lnTo>
                  <a:lnTo>
                    <a:pt x="1589532" y="519671"/>
                  </a:lnTo>
                  <a:close/>
                </a:path>
                <a:path w="2109470" h="548640">
                  <a:moveTo>
                    <a:pt x="1589532" y="259829"/>
                  </a:moveTo>
                  <a:lnTo>
                    <a:pt x="1560576" y="259829"/>
                  </a:lnTo>
                  <a:lnTo>
                    <a:pt x="1560576" y="288785"/>
                  </a:lnTo>
                  <a:lnTo>
                    <a:pt x="1589532" y="288785"/>
                  </a:lnTo>
                  <a:lnTo>
                    <a:pt x="1589532" y="259829"/>
                  </a:lnTo>
                  <a:close/>
                </a:path>
                <a:path w="2109470" h="548640">
                  <a:moveTo>
                    <a:pt x="1589532" y="0"/>
                  </a:moveTo>
                  <a:lnTo>
                    <a:pt x="1560576" y="0"/>
                  </a:lnTo>
                  <a:lnTo>
                    <a:pt x="1560576" y="28943"/>
                  </a:lnTo>
                  <a:lnTo>
                    <a:pt x="1589532" y="28943"/>
                  </a:lnTo>
                  <a:lnTo>
                    <a:pt x="1589532" y="0"/>
                  </a:lnTo>
                  <a:close/>
                </a:path>
                <a:path w="2109470" h="548640">
                  <a:moveTo>
                    <a:pt x="1849501" y="519671"/>
                  </a:moveTo>
                  <a:lnTo>
                    <a:pt x="1820545" y="519671"/>
                  </a:lnTo>
                  <a:lnTo>
                    <a:pt x="1820545" y="548627"/>
                  </a:lnTo>
                  <a:lnTo>
                    <a:pt x="1849501" y="548627"/>
                  </a:lnTo>
                  <a:lnTo>
                    <a:pt x="1849501" y="519671"/>
                  </a:lnTo>
                  <a:close/>
                </a:path>
                <a:path w="2109470" h="548640">
                  <a:moveTo>
                    <a:pt x="1849501" y="259829"/>
                  </a:moveTo>
                  <a:lnTo>
                    <a:pt x="1820545" y="259829"/>
                  </a:lnTo>
                  <a:lnTo>
                    <a:pt x="1820545" y="288785"/>
                  </a:lnTo>
                  <a:lnTo>
                    <a:pt x="1849501" y="288785"/>
                  </a:lnTo>
                  <a:lnTo>
                    <a:pt x="1849501" y="259829"/>
                  </a:lnTo>
                  <a:close/>
                </a:path>
                <a:path w="2109470" h="548640">
                  <a:moveTo>
                    <a:pt x="1849501" y="0"/>
                  </a:moveTo>
                  <a:lnTo>
                    <a:pt x="1820545" y="0"/>
                  </a:lnTo>
                  <a:lnTo>
                    <a:pt x="1820545" y="28943"/>
                  </a:lnTo>
                  <a:lnTo>
                    <a:pt x="1849501" y="28943"/>
                  </a:lnTo>
                  <a:lnTo>
                    <a:pt x="1849501" y="0"/>
                  </a:lnTo>
                  <a:close/>
                </a:path>
                <a:path w="2109470" h="548640">
                  <a:moveTo>
                    <a:pt x="2109470" y="519671"/>
                  </a:moveTo>
                  <a:lnTo>
                    <a:pt x="2080514" y="519671"/>
                  </a:lnTo>
                  <a:lnTo>
                    <a:pt x="2080514" y="548627"/>
                  </a:lnTo>
                  <a:lnTo>
                    <a:pt x="2109470" y="548627"/>
                  </a:lnTo>
                  <a:lnTo>
                    <a:pt x="2109470" y="519671"/>
                  </a:lnTo>
                  <a:close/>
                </a:path>
                <a:path w="2109470" h="548640">
                  <a:moveTo>
                    <a:pt x="2109470" y="259829"/>
                  </a:moveTo>
                  <a:lnTo>
                    <a:pt x="2080514" y="259829"/>
                  </a:lnTo>
                  <a:lnTo>
                    <a:pt x="2080514" y="288785"/>
                  </a:lnTo>
                  <a:lnTo>
                    <a:pt x="2109470" y="288785"/>
                  </a:lnTo>
                  <a:lnTo>
                    <a:pt x="2109470" y="259829"/>
                  </a:lnTo>
                  <a:close/>
                </a:path>
                <a:path w="2109470" h="548640">
                  <a:moveTo>
                    <a:pt x="2109470" y="0"/>
                  </a:moveTo>
                  <a:lnTo>
                    <a:pt x="2080641" y="0"/>
                  </a:lnTo>
                  <a:lnTo>
                    <a:pt x="2080641" y="28943"/>
                  </a:lnTo>
                  <a:lnTo>
                    <a:pt x="2109470" y="28943"/>
                  </a:lnTo>
                  <a:lnTo>
                    <a:pt x="2109470" y="0"/>
                  </a:lnTo>
                  <a:close/>
                </a:path>
              </a:pathLst>
            </a:custGeom>
            <a:solidFill>
              <a:srgbClr val="57585B">
                <a:alpha val="19999"/>
              </a:srgbClr>
            </a:solidFill>
          </p:spPr>
          <p:txBody>
            <a:bodyPr wrap="square" lIns="0" tIns="0" rIns="0" bIns="0" rtlCol="0"/>
            <a:lstStyle/>
            <a:p>
              <a:endParaRPr sz="1799"/>
            </a:p>
          </p:txBody>
        </p:sp>
      </p:grpSp>
      <p:sp>
        <p:nvSpPr>
          <p:cNvPr id="11" name="object 11"/>
          <p:cNvSpPr/>
          <p:nvPr/>
        </p:nvSpPr>
        <p:spPr>
          <a:xfrm>
            <a:off x="1192981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2" name="object 12"/>
          <p:cNvSpPr/>
          <p:nvPr/>
        </p:nvSpPr>
        <p:spPr>
          <a:xfrm>
            <a:off x="11669529"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3" name="object 13"/>
          <p:cNvSpPr/>
          <p:nvPr/>
        </p:nvSpPr>
        <p:spPr>
          <a:xfrm>
            <a:off x="11409374"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4" name="object 14"/>
          <p:cNvSpPr/>
          <p:nvPr/>
        </p:nvSpPr>
        <p:spPr>
          <a:xfrm>
            <a:off x="1114909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5" name="object 15"/>
          <p:cNvSpPr/>
          <p:nvPr/>
        </p:nvSpPr>
        <p:spPr>
          <a:xfrm>
            <a:off x="10888937"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6" name="object 16"/>
          <p:cNvSpPr/>
          <p:nvPr/>
        </p:nvSpPr>
        <p:spPr>
          <a:xfrm>
            <a:off x="10628655"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7" name="object 17"/>
          <p:cNvSpPr/>
          <p:nvPr/>
        </p:nvSpPr>
        <p:spPr>
          <a:xfrm>
            <a:off x="11929812"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18" name="object 18"/>
          <p:cNvSpPr/>
          <p:nvPr/>
        </p:nvSpPr>
        <p:spPr>
          <a:xfrm>
            <a:off x="1192981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9" name="object 19"/>
          <p:cNvSpPr/>
          <p:nvPr/>
        </p:nvSpPr>
        <p:spPr>
          <a:xfrm>
            <a:off x="1166952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0" name="object 20"/>
          <p:cNvSpPr/>
          <p:nvPr/>
        </p:nvSpPr>
        <p:spPr>
          <a:xfrm>
            <a:off x="11409374"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1" name="object 21"/>
          <p:cNvSpPr/>
          <p:nvPr/>
        </p:nvSpPr>
        <p:spPr>
          <a:xfrm>
            <a:off x="1114909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2" name="object 22"/>
          <p:cNvSpPr/>
          <p:nvPr/>
        </p:nvSpPr>
        <p:spPr>
          <a:xfrm>
            <a:off x="1088893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3" name="object 23"/>
          <p:cNvSpPr/>
          <p:nvPr/>
        </p:nvSpPr>
        <p:spPr>
          <a:xfrm>
            <a:off x="10628655"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4" name="object 24"/>
          <p:cNvSpPr/>
          <p:nvPr/>
        </p:nvSpPr>
        <p:spPr>
          <a:xfrm>
            <a:off x="9848570"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5" name="object 25"/>
          <p:cNvSpPr/>
          <p:nvPr/>
        </p:nvSpPr>
        <p:spPr>
          <a:xfrm>
            <a:off x="958866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6" name="object 26"/>
          <p:cNvSpPr/>
          <p:nvPr/>
        </p:nvSpPr>
        <p:spPr>
          <a:xfrm>
            <a:off x="932876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7" name="object 27"/>
          <p:cNvSpPr/>
          <p:nvPr/>
        </p:nvSpPr>
        <p:spPr>
          <a:xfrm>
            <a:off x="1036964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8" name="object 28"/>
          <p:cNvSpPr/>
          <p:nvPr/>
        </p:nvSpPr>
        <p:spPr>
          <a:xfrm>
            <a:off x="10109107"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9" name="object 29"/>
          <p:cNvSpPr/>
          <p:nvPr/>
        </p:nvSpPr>
        <p:spPr>
          <a:xfrm>
            <a:off x="10109107"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30" name="object 30"/>
          <p:cNvSpPr/>
          <p:nvPr/>
        </p:nvSpPr>
        <p:spPr>
          <a:xfrm>
            <a:off x="1036964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1" name="object 31"/>
          <p:cNvSpPr/>
          <p:nvPr/>
        </p:nvSpPr>
        <p:spPr>
          <a:xfrm>
            <a:off x="1010910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5" name="object 35"/>
          <p:cNvSpPr txBox="1">
            <a:spLocks noGrp="1"/>
          </p:cNvSpPr>
          <p:nvPr>
            <p:ph type="title"/>
          </p:nvPr>
        </p:nvSpPr>
        <p:spPr>
          <a:xfrm>
            <a:off x="288367" y="78419"/>
            <a:ext cx="7561514" cy="422549"/>
          </a:xfrm>
          <a:prstGeom prst="rect">
            <a:avLst/>
          </a:prstGeom>
        </p:spPr>
        <p:txBody>
          <a:bodyPr vert="horz" wrap="square" lIns="0" tIns="12062" rIns="0" bIns="0" rtlCol="0" anchor="t">
            <a:spAutoFit/>
          </a:bodyPr>
          <a:lstStyle/>
          <a:p>
            <a:pPr marL="12696">
              <a:lnSpc>
                <a:spcPts val="3189"/>
              </a:lnSpc>
              <a:spcBef>
                <a:spcPts val="95"/>
              </a:spcBef>
            </a:pPr>
            <a:r>
              <a:rPr lang="en-US" sz="2799" dirty="0">
                <a:solidFill>
                  <a:srgbClr val="000000"/>
                </a:solidFill>
              </a:rPr>
              <a:t>Test Automation Best Practices</a:t>
            </a:r>
            <a:endParaRPr lang="en-US" sz="2799" dirty="0"/>
          </a:p>
        </p:txBody>
      </p:sp>
      <p:sp>
        <p:nvSpPr>
          <p:cNvPr id="37" name="TextBox 36">
            <a:extLst>
              <a:ext uri="{FF2B5EF4-FFF2-40B4-BE49-F238E27FC236}">
                <a16:creationId xmlns:a16="http://schemas.microsoft.com/office/drawing/2014/main" id="{99CD5C2E-BA9E-17F2-3A2E-3ACEEEFFB0C4}"/>
              </a:ext>
            </a:extLst>
          </p:cNvPr>
          <p:cNvSpPr txBox="1"/>
          <p:nvPr/>
        </p:nvSpPr>
        <p:spPr>
          <a:xfrm>
            <a:off x="324782" y="685751"/>
            <a:ext cx="11344747" cy="5875134"/>
          </a:xfrm>
          <a:prstGeom prst="rect">
            <a:avLst/>
          </a:prstGeom>
          <a:noFill/>
        </p:spPr>
        <p:txBody>
          <a:bodyPr wrap="square">
            <a:spAutoFit/>
          </a:bodyPr>
          <a:lstStyle/>
          <a:p>
            <a:pPr marL="171450" indent="-171450" algn="l">
              <a:lnSpc>
                <a:spcPct val="150000"/>
              </a:lnSpc>
              <a:buFont typeface="Arial" panose="020B0604020202020204" pitchFamily="34" charset="0"/>
              <a:buChar char="•"/>
            </a:pPr>
            <a:r>
              <a:rPr lang="en-US" sz="1200" b="0" i="0" dirty="0">
                <a:solidFill>
                  <a:srgbClr val="747C84"/>
                </a:solidFill>
                <a:effectLst/>
              </a:rPr>
              <a:t>Test cases should be independent of each other. One test case should not depend on another test case’s run.</a:t>
            </a:r>
          </a:p>
          <a:p>
            <a:pPr marL="171450" indent="-171450" algn="l">
              <a:lnSpc>
                <a:spcPct val="150000"/>
              </a:lnSpc>
              <a:buFont typeface="Arial" panose="020B0604020202020204" pitchFamily="34" charset="0"/>
              <a:buChar char="•"/>
            </a:pPr>
            <a:r>
              <a:rPr lang="en-US" sz="1200" b="0" i="0" dirty="0">
                <a:solidFill>
                  <a:srgbClr val="747C84"/>
                </a:solidFill>
                <a:effectLst/>
              </a:rPr>
              <a:t>A test case should have one specific purpose only. Each test workflow should contain only one verification.</a:t>
            </a:r>
          </a:p>
          <a:p>
            <a:pPr marL="171450" indent="-171450" algn="l">
              <a:lnSpc>
                <a:spcPct val="150000"/>
              </a:lnSpc>
              <a:buFont typeface="Arial" panose="020B0604020202020204" pitchFamily="34" charset="0"/>
              <a:buChar char="•"/>
            </a:pPr>
            <a:r>
              <a:rPr lang="en-US" sz="1200" b="0" i="0" dirty="0">
                <a:solidFill>
                  <a:srgbClr val="747C84"/>
                </a:solidFill>
                <a:effectLst/>
              </a:rPr>
              <a:t>Every feature should have a unit test. If exceptions are allowed, create a separate test for each test case.</a:t>
            </a:r>
          </a:p>
          <a:p>
            <a:pPr marL="171450" indent="-171450" algn="l">
              <a:lnSpc>
                <a:spcPct val="150000"/>
              </a:lnSpc>
              <a:buFont typeface="Arial" panose="020B0604020202020204" pitchFamily="34" charset="0"/>
              <a:buChar char="•"/>
            </a:pPr>
            <a:r>
              <a:rPr lang="en-US" sz="1200" b="0" i="0" dirty="0">
                <a:solidFill>
                  <a:srgbClr val="747C84"/>
                </a:solidFill>
                <a:effectLst/>
              </a:rPr>
              <a:t>In a Given-When-Then test case structure, if the Given part is getting too extensive and unmanageable, try to redefine the test case. It could need more granularity or refactoring.</a:t>
            </a:r>
          </a:p>
          <a:p>
            <a:pPr marL="171450" indent="-171450" algn="l">
              <a:lnSpc>
                <a:spcPct val="150000"/>
              </a:lnSpc>
              <a:buFont typeface="Arial" panose="020B0604020202020204" pitchFamily="34" charset="0"/>
              <a:buChar char="•"/>
            </a:pPr>
            <a:r>
              <a:rPr lang="en-US" sz="1200" b="0" i="0" dirty="0">
                <a:solidFill>
                  <a:srgbClr val="747C84"/>
                </a:solidFill>
                <a:effectLst/>
              </a:rPr>
              <a:t>Maintain the test cases and update them after any change request.</a:t>
            </a:r>
          </a:p>
          <a:p>
            <a:pPr marL="171450" indent="-171450" algn="l">
              <a:lnSpc>
                <a:spcPct val="150000"/>
              </a:lnSpc>
              <a:buFont typeface="Arial" panose="020B0604020202020204" pitchFamily="34" charset="0"/>
              <a:buChar char="•"/>
            </a:pPr>
            <a:r>
              <a:rPr lang="en-US" sz="1200" b="0" i="0" dirty="0">
                <a:solidFill>
                  <a:srgbClr val="747C84"/>
                </a:solidFill>
                <a:effectLst/>
              </a:rPr>
              <a:t>Consider establishing a Test Management logic to have a single way of defining test cases.</a:t>
            </a:r>
          </a:p>
          <a:p>
            <a:pPr marL="171450" indent="-171450" algn="l">
              <a:lnSpc>
                <a:spcPct val="150000"/>
              </a:lnSpc>
              <a:buFont typeface="Arial" panose="020B0604020202020204" pitchFamily="34" charset="0"/>
              <a:buChar char="•"/>
            </a:pPr>
            <a:r>
              <a:rPr lang="en-US" sz="1200" b="0" i="0" dirty="0">
                <a:solidFill>
                  <a:srgbClr val="747C84"/>
                </a:solidFill>
                <a:effectLst/>
              </a:rPr>
              <a:t>To increase reusability between individual test projects, as well as between test and RPA projects, try to use </a:t>
            </a:r>
            <a:r>
              <a:rPr lang="en-US" sz="1200" b="0" i="0" u="sng" dirty="0">
                <a:solidFill>
                  <a:srgbClr val="1976D2"/>
                </a:solidFill>
                <a:effectLst/>
                <a:hlinkClick r:id="rId3"/>
              </a:rPr>
              <a:t>libraries and object </a:t>
            </a:r>
            <a:r>
              <a:rPr lang="en-US" sz="1200" b="0" i="0" u="sng" dirty="0">
                <a:solidFill>
                  <a:srgbClr val="1976D2"/>
                </a:solidFill>
                <a:effectLst/>
              </a:rPr>
              <a:t>repositories</a:t>
            </a:r>
            <a:r>
              <a:rPr lang="en-US" sz="1200" b="0" i="0" dirty="0">
                <a:solidFill>
                  <a:srgbClr val="747C84"/>
                </a:solidFill>
                <a:effectLst/>
              </a:rPr>
              <a:t>, whenever possible.</a:t>
            </a:r>
          </a:p>
          <a:p>
            <a:pPr marL="171450" indent="-171450" algn="l">
              <a:lnSpc>
                <a:spcPct val="150000"/>
              </a:lnSpc>
              <a:buFont typeface="Arial" panose="020B0604020202020204" pitchFamily="34" charset="0"/>
              <a:buChar char="•"/>
            </a:pPr>
            <a:r>
              <a:rPr lang="en-US" sz="1200" b="0" i="0" dirty="0">
                <a:solidFill>
                  <a:srgbClr val="747C84"/>
                </a:solidFill>
                <a:effectLst/>
              </a:rPr>
              <a:t>Include the tests in the CI/CD pipeline.</a:t>
            </a:r>
          </a:p>
          <a:p>
            <a:pPr marL="171450" indent="-171450" algn="l">
              <a:lnSpc>
                <a:spcPct val="150000"/>
              </a:lnSpc>
              <a:buFont typeface="Arial" panose="020B0604020202020204" pitchFamily="34" charset="0"/>
              <a:buChar char="•"/>
            </a:pPr>
            <a:r>
              <a:rPr lang="en-US" sz="1200" b="0" i="0" dirty="0">
                <a:solidFill>
                  <a:srgbClr val="747C84"/>
                </a:solidFill>
                <a:effectLst/>
              </a:rPr>
              <a:t>Functional tests as part of your CI pipeline should be run as quickly as possible so as to not delay your build. Therefore, try to execute these tests in parallel on as many robots as possible.</a:t>
            </a:r>
          </a:p>
          <a:p>
            <a:pPr marL="171450" indent="-171450" algn="l">
              <a:lnSpc>
                <a:spcPct val="150000"/>
              </a:lnSpc>
              <a:buFont typeface="Arial" panose="020B0604020202020204" pitchFamily="34" charset="0"/>
              <a:buChar char="•"/>
            </a:pPr>
            <a:r>
              <a:rPr lang="en-US" sz="1200" b="0" i="0" dirty="0">
                <a:solidFill>
                  <a:srgbClr val="747C84"/>
                </a:solidFill>
                <a:effectLst/>
              </a:rPr>
              <a:t>Activity names should reflect the action taken. For non-obvious behaviors, consider using annotations on your activities.</a:t>
            </a:r>
          </a:p>
          <a:p>
            <a:pPr marL="171450" indent="-171450" algn="l">
              <a:lnSpc>
                <a:spcPct val="150000"/>
              </a:lnSpc>
              <a:buFont typeface="Arial" panose="020B0604020202020204" pitchFamily="34" charset="0"/>
              <a:buChar char="•"/>
            </a:pPr>
            <a:r>
              <a:rPr lang="en-US" sz="1200" b="0" i="0" dirty="0">
                <a:solidFill>
                  <a:srgbClr val="747C84"/>
                </a:solidFill>
                <a:effectLst/>
              </a:rPr>
              <a:t>Consider using detailed logging and exception handling to debug the process and avoid false negative results.</a:t>
            </a:r>
          </a:p>
          <a:p>
            <a:pPr marL="171450" indent="-171450" algn="l">
              <a:lnSpc>
                <a:spcPct val="150000"/>
              </a:lnSpc>
              <a:buFont typeface="Arial" panose="020B0604020202020204" pitchFamily="34" charset="0"/>
              <a:buChar char="•"/>
            </a:pPr>
            <a:r>
              <a:rPr lang="en-US" sz="1200" b="0" i="0" dirty="0">
                <a:solidFill>
                  <a:srgbClr val="747C84"/>
                </a:solidFill>
                <a:effectLst/>
              </a:rPr>
              <a:t>Plan for recovery or retry for errors at different stages to avoid failed results.</a:t>
            </a:r>
          </a:p>
          <a:p>
            <a:pPr marL="171450" indent="-171450" algn="l">
              <a:lnSpc>
                <a:spcPct val="150000"/>
              </a:lnSpc>
              <a:buFont typeface="Arial" panose="020B0604020202020204" pitchFamily="34" charset="0"/>
              <a:buChar char="•"/>
            </a:pPr>
            <a:r>
              <a:rPr lang="en-US" sz="1200" b="0" i="0" dirty="0">
                <a:solidFill>
                  <a:srgbClr val="747C84"/>
                </a:solidFill>
                <a:effectLst/>
              </a:rPr>
              <a:t>Consider having a folder structure dedicated to testing and using the same test case naming convention across your projects.</a:t>
            </a:r>
          </a:p>
          <a:p>
            <a:pPr marL="171450" indent="-171450" algn="l">
              <a:lnSpc>
                <a:spcPct val="150000"/>
              </a:lnSpc>
              <a:buFont typeface="Arial" panose="020B0604020202020204" pitchFamily="34" charset="0"/>
              <a:buChar char="•"/>
            </a:pPr>
            <a:r>
              <a:rPr lang="en-US" sz="1200" b="0" i="0" dirty="0">
                <a:solidFill>
                  <a:srgbClr val="747C84"/>
                </a:solidFill>
                <a:effectLst/>
              </a:rPr>
              <a:t>Use assets for variables that are likely to change and used many times.</a:t>
            </a:r>
          </a:p>
          <a:p>
            <a:pPr marL="171450" indent="-171450" algn="l">
              <a:lnSpc>
                <a:spcPct val="150000"/>
              </a:lnSpc>
              <a:buFont typeface="Arial" panose="020B0604020202020204" pitchFamily="34" charset="0"/>
              <a:buChar char="•"/>
            </a:pPr>
            <a:r>
              <a:rPr lang="en-US" sz="1200" b="0" i="0" dirty="0">
                <a:solidFill>
                  <a:srgbClr val="747C84"/>
                </a:solidFill>
                <a:effectLst/>
              </a:rPr>
              <a:t>For scenarios where an application’s state must be validated before proceeding with certain steps in a process, consider applying validation measures. These measures can include using extra activities that wait for the desired application state before other interactions (hardcoded delays are not considered good practice).</a:t>
            </a:r>
          </a:p>
          <a:p>
            <a:pPr marL="171450" indent="-171450" algn="l">
              <a:lnSpc>
                <a:spcPct val="150000"/>
              </a:lnSpc>
              <a:buFont typeface="Arial" panose="020B0604020202020204" pitchFamily="34" charset="0"/>
              <a:buChar char="•"/>
            </a:pPr>
            <a:r>
              <a:rPr lang="en-US" sz="1200" b="0" i="0" dirty="0">
                <a:solidFill>
                  <a:srgbClr val="747C84"/>
                </a:solidFill>
                <a:effectLst/>
              </a:rPr>
              <a:t>Consider using simulated click/ type or send windows messages, whenever possible.</a:t>
            </a:r>
          </a:p>
          <a:p>
            <a:pPr marL="171450" indent="-171450" algn="l">
              <a:lnSpc>
                <a:spcPct val="150000"/>
              </a:lnSpc>
              <a:buFont typeface="Arial" panose="020B0604020202020204" pitchFamily="34" charset="0"/>
              <a:buChar char="•"/>
            </a:pPr>
            <a:r>
              <a:rPr lang="en-US" sz="1200" b="0" i="0" dirty="0">
                <a:solidFill>
                  <a:srgbClr val="747C84"/>
                </a:solidFill>
                <a:effectLst/>
              </a:rPr>
              <a:t>Do not delete, move or rename the test cases outside of Studio. Perform these actions in Studio only. Use Import Test Cases in case there is a test case from another project that should be referenced.</a:t>
            </a:r>
          </a:p>
        </p:txBody>
      </p:sp>
    </p:spTree>
    <p:extLst>
      <p:ext uri="{BB962C8B-B14F-4D97-AF65-F5344CB8AC3E}">
        <p14:creationId xmlns:p14="http://schemas.microsoft.com/office/powerpoint/2010/main" val="3500940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AD67A-E2F4-FB32-57E3-D02CA7DC158F}"/>
              </a:ext>
            </a:extLst>
          </p:cNvPr>
          <p:cNvSpPr>
            <a:spLocks noGrp="1"/>
          </p:cNvSpPr>
          <p:nvPr>
            <p:ph type="ctrTitle"/>
          </p:nvPr>
        </p:nvSpPr>
        <p:spPr>
          <a:xfrm>
            <a:off x="382972" y="1683323"/>
            <a:ext cx="7708084" cy="2659190"/>
          </a:xfrm>
        </p:spPr>
        <p:txBody>
          <a:bodyPr/>
          <a:lstStyle/>
          <a:p>
            <a:r>
              <a:rPr lang="en-US" dirty="0"/>
              <a:t>Test Automation Setup</a:t>
            </a:r>
          </a:p>
        </p:txBody>
      </p:sp>
    </p:spTree>
    <p:extLst>
      <p:ext uri="{BB962C8B-B14F-4D97-AF65-F5344CB8AC3E}">
        <p14:creationId xmlns:p14="http://schemas.microsoft.com/office/powerpoint/2010/main" val="638407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954D4E3-BE7F-4AB6-AE3F-078CF82F3CCF}"/>
              </a:ext>
            </a:extLst>
          </p:cNvPr>
          <p:cNvSpPr txBox="1"/>
          <p:nvPr/>
        </p:nvSpPr>
        <p:spPr>
          <a:xfrm>
            <a:off x="1110270" y="4667640"/>
            <a:ext cx="2390568" cy="1384995"/>
          </a:xfrm>
          <a:prstGeom prst="rect">
            <a:avLst/>
          </a:prstGeom>
          <a:noFill/>
        </p:spPr>
        <p:txBody>
          <a:bodyPr wrap="square">
            <a:spAutoFit/>
          </a:bodyPr>
          <a:lstStyle/>
          <a:p>
            <a:pPr algn="ctr" rtl="0">
              <a:spcBef>
                <a:spcPts val="0"/>
              </a:spcBef>
              <a:spcAft>
                <a:spcPts val="0"/>
              </a:spcAft>
            </a:pPr>
            <a:r>
              <a:rPr lang="en-GB" sz="1400" b="1" dirty="0">
                <a:solidFill>
                  <a:srgbClr val="000000"/>
                </a:solidFill>
                <a:latin typeface="Arial" panose="020B0604020202020204" pitchFamily="34" charset="0"/>
              </a:rPr>
              <a:t>Diana Gray</a:t>
            </a:r>
            <a:r>
              <a:rPr lang="en-GB" sz="1400" b="1" i="0" u="none" strike="noStrike" dirty="0">
                <a:solidFill>
                  <a:srgbClr val="000000"/>
                </a:solidFill>
                <a:effectLst/>
                <a:latin typeface="Arial" panose="020B0604020202020204" pitchFamily="34" charset="0"/>
              </a:rPr>
              <a:t> </a:t>
            </a:r>
            <a:endParaRPr lang="en-GB" sz="1400" b="0" dirty="0">
              <a:effectLst/>
            </a:endParaRPr>
          </a:p>
          <a:p>
            <a:pPr algn="ctr" rtl="0">
              <a:spcBef>
                <a:spcPts val="0"/>
              </a:spcBef>
              <a:spcAft>
                <a:spcPts val="0"/>
              </a:spcAft>
            </a:pPr>
            <a:r>
              <a:rPr lang="en-GB" sz="1400" dirty="0">
                <a:solidFill>
                  <a:srgbClr val="000000"/>
                </a:solidFill>
                <a:latin typeface="Arial" panose="020B0604020202020204" pitchFamily="34" charset="0"/>
              </a:rPr>
              <a:t>Community Marketing Manager AMER</a:t>
            </a:r>
            <a:endParaRPr lang="en-GB" sz="1400" b="0" dirty="0">
              <a:effectLst/>
            </a:endParaRPr>
          </a:p>
          <a:p>
            <a:pPr algn="ctr" rtl="0">
              <a:spcBef>
                <a:spcPts val="0"/>
              </a:spcBef>
              <a:spcAft>
                <a:spcPts val="0"/>
              </a:spcAft>
            </a:pPr>
            <a:r>
              <a:rPr lang="en-GB" sz="1400" b="0" i="0" u="none" strike="noStrike" dirty="0">
                <a:solidFill>
                  <a:srgbClr val="000000"/>
                </a:solidFill>
                <a:effectLst/>
                <a:latin typeface="Arial" panose="020B0604020202020204" pitchFamily="34" charset="0"/>
              </a:rPr>
              <a:t>@</a:t>
            </a:r>
            <a:r>
              <a:rPr lang="en-GB" sz="1400" dirty="0">
                <a:solidFill>
                  <a:srgbClr val="000000"/>
                </a:solidFill>
                <a:latin typeface="Arial" panose="020B0604020202020204" pitchFamily="34" charset="0"/>
              </a:rPr>
              <a:t>UiPath</a:t>
            </a:r>
            <a:endParaRPr lang="en-GB" sz="1400" b="0" dirty="0">
              <a:effectLst/>
            </a:endParaRPr>
          </a:p>
          <a:p>
            <a:br>
              <a:rPr lang="en-GB" sz="1400" dirty="0"/>
            </a:br>
            <a:endParaRPr lang="en-GB" sz="1400" dirty="0"/>
          </a:p>
        </p:txBody>
      </p:sp>
      <p:sp>
        <p:nvSpPr>
          <p:cNvPr id="4" name="Title 3">
            <a:extLst>
              <a:ext uri="{FF2B5EF4-FFF2-40B4-BE49-F238E27FC236}">
                <a16:creationId xmlns:a16="http://schemas.microsoft.com/office/drawing/2014/main" id="{87E13824-2AEC-4370-BE62-C4897263C78B}"/>
              </a:ext>
            </a:extLst>
          </p:cNvPr>
          <p:cNvSpPr>
            <a:spLocks noGrp="1"/>
          </p:cNvSpPr>
          <p:nvPr>
            <p:ph type="ctrTitle"/>
          </p:nvPr>
        </p:nvSpPr>
        <p:spPr>
          <a:xfrm>
            <a:off x="335347" y="495300"/>
            <a:ext cx="5292030" cy="745584"/>
          </a:xfrm>
        </p:spPr>
        <p:txBody>
          <a:bodyPr/>
          <a:lstStyle/>
          <a:p>
            <a:r>
              <a:rPr lang="en-GB" sz="4000" dirty="0">
                <a:solidFill>
                  <a:srgbClr val="FA4616"/>
                </a:solidFill>
              </a:rPr>
              <a:t>Meet today’s team:</a:t>
            </a:r>
          </a:p>
        </p:txBody>
      </p:sp>
      <p:sp>
        <p:nvSpPr>
          <p:cNvPr id="12" name="TextBox 11">
            <a:extLst>
              <a:ext uri="{FF2B5EF4-FFF2-40B4-BE49-F238E27FC236}">
                <a16:creationId xmlns:a16="http://schemas.microsoft.com/office/drawing/2014/main" id="{5BE939EA-C0D5-487A-9E65-2C2CFA44C27F}"/>
              </a:ext>
            </a:extLst>
          </p:cNvPr>
          <p:cNvSpPr txBox="1"/>
          <p:nvPr/>
        </p:nvSpPr>
        <p:spPr>
          <a:xfrm>
            <a:off x="4905095" y="4626962"/>
            <a:ext cx="2711070" cy="1600438"/>
          </a:xfrm>
          <a:prstGeom prst="rect">
            <a:avLst/>
          </a:prstGeom>
          <a:noFill/>
        </p:spPr>
        <p:txBody>
          <a:bodyPr wrap="square">
            <a:spAutoFit/>
          </a:bodyPr>
          <a:lstStyle/>
          <a:p>
            <a:pPr algn="ctr" rtl="0">
              <a:spcBef>
                <a:spcPts val="0"/>
              </a:spcBef>
              <a:spcAft>
                <a:spcPts val="0"/>
              </a:spcAft>
            </a:pPr>
            <a:r>
              <a:rPr lang="en-GB" sz="1400" b="1" dirty="0">
                <a:solidFill>
                  <a:srgbClr val="000000"/>
                </a:solidFill>
                <a:effectLst/>
                <a:latin typeface="Arial" panose="020B0604020202020204" pitchFamily="34" charset="0"/>
              </a:rPr>
              <a:t>Atul Trikha</a:t>
            </a:r>
            <a:endParaRPr lang="en-GB" sz="1400" b="0" dirty="0">
              <a:effectLst/>
            </a:endParaRPr>
          </a:p>
          <a:p>
            <a:pPr algn="ctr" rtl="0">
              <a:spcBef>
                <a:spcPts val="0"/>
              </a:spcBef>
              <a:spcAft>
                <a:spcPts val="0"/>
              </a:spcAft>
            </a:pPr>
            <a:r>
              <a:rPr lang="en-GB" sz="1400" dirty="0">
                <a:solidFill>
                  <a:srgbClr val="000000"/>
                </a:solidFill>
                <a:latin typeface="Arial" panose="020B0604020202020204" pitchFamily="34" charset="0"/>
              </a:rPr>
              <a:t>RPA Architect, COE Lead</a:t>
            </a:r>
            <a:br>
              <a:rPr lang="en-GB" sz="1400" dirty="0">
                <a:solidFill>
                  <a:srgbClr val="000000"/>
                </a:solidFill>
                <a:latin typeface="Arial" panose="020B0604020202020204" pitchFamily="34" charset="0"/>
              </a:rPr>
            </a:br>
            <a:r>
              <a:rPr lang="en-GB" sz="1400" dirty="0">
                <a:solidFill>
                  <a:srgbClr val="000000"/>
                </a:solidFill>
                <a:latin typeface="Arial" panose="020B0604020202020204" pitchFamily="34" charset="0"/>
              </a:rPr>
              <a:t>&amp; Account Chief Technologist  @Peraton</a:t>
            </a:r>
            <a:endParaRPr lang="en-GB" sz="1400" b="0" dirty="0">
              <a:effectLst/>
            </a:endParaRPr>
          </a:p>
          <a:p>
            <a:pPr algn="ctr" rtl="0">
              <a:spcBef>
                <a:spcPts val="0"/>
              </a:spcBef>
              <a:spcAft>
                <a:spcPts val="0"/>
              </a:spcAft>
            </a:pPr>
            <a:endParaRPr lang="en-GB" sz="1400" b="0" dirty="0">
              <a:effectLst/>
            </a:endParaRPr>
          </a:p>
          <a:p>
            <a:br>
              <a:rPr lang="en-GB" sz="1400" dirty="0"/>
            </a:br>
            <a:endParaRPr lang="en-GB" sz="1400" dirty="0"/>
          </a:p>
        </p:txBody>
      </p:sp>
      <p:pic>
        <p:nvPicPr>
          <p:cNvPr id="16" name="Picture 15">
            <a:extLst>
              <a:ext uri="{FF2B5EF4-FFF2-40B4-BE49-F238E27FC236}">
                <a16:creationId xmlns:a16="http://schemas.microsoft.com/office/drawing/2014/main" id="{0CE6E028-532A-456F-9294-34B5BDC536C2}"/>
              </a:ext>
            </a:extLst>
          </p:cNvPr>
          <p:cNvPicPr>
            <a:picLocks noChangeAspect="1"/>
          </p:cNvPicPr>
          <p:nvPr/>
        </p:nvPicPr>
        <p:blipFill>
          <a:blip r:embed="rId2"/>
          <a:srcRect/>
          <a:stretch/>
        </p:blipFill>
        <p:spPr>
          <a:xfrm>
            <a:off x="960044" y="2196589"/>
            <a:ext cx="2274887" cy="2274887"/>
          </a:xfrm>
          <a:prstGeom prst="rect">
            <a:avLst/>
          </a:prstGeom>
        </p:spPr>
      </p:pic>
      <p:pic>
        <p:nvPicPr>
          <p:cNvPr id="3" name="Picture 2" descr="A person in a suit&#10;&#10;Description automatically generated with medium confidence">
            <a:extLst>
              <a:ext uri="{FF2B5EF4-FFF2-40B4-BE49-F238E27FC236}">
                <a16:creationId xmlns:a16="http://schemas.microsoft.com/office/drawing/2014/main" id="{82CD19D4-51CD-12F0-081A-C350ED203657}"/>
              </a:ext>
            </a:extLst>
          </p:cNvPr>
          <p:cNvPicPr>
            <a:picLocks noChangeAspect="1"/>
          </p:cNvPicPr>
          <p:nvPr/>
        </p:nvPicPr>
        <p:blipFill>
          <a:blip r:embed="rId3"/>
          <a:stretch>
            <a:fillRect/>
          </a:stretch>
        </p:blipFill>
        <p:spPr>
          <a:xfrm>
            <a:off x="4956968" y="2196589"/>
            <a:ext cx="2274887" cy="2274887"/>
          </a:xfrm>
          <a:prstGeom prst="rect">
            <a:avLst/>
          </a:prstGeom>
        </p:spPr>
      </p:pic>
      <p:sp>
        <p:nvSpPr>
          <p:cNvPr id="5" name="TextBox 4">
            <a:extLst>
              <a:ext uri="{FF2B5EF4-FFF2-40B4-BE49-F238E27FC236}">
                <a16:creationId xmlns:a16="http://schemas.microsoft.com/office/drawing/2014/main" id="{94257F12-DAAE-0647-7F9D-5821C091BBD3}"/>
              </a:ext>
            </a:extLst>
          </p:cNvPr>
          <p:cNvSpPr txBox="1"/>
          <p:nvPr/>
        </p:nvSpPr>
        <p:spPr>
          <a:xfrm>
            <a:off x="8418020" y="4672051"/>
            <a:ext cx="2711070" cy="1384995"/>
          </a:xfrm>
          <a:prstGeom prst="rect">
            <a:avLst/>
          </a:prstGeom>
          <a:noFill/>
        </p:spPr>
        <p:txBody>
          <a:bodyPr wrap="square">
            <a:spAutoFit/>
          </a:bodyPr>
          <a:lstStyle/>
          <a:p>
            <a:pPr algn="ctr" rtl="0">
              <a:spcBef>
                <a:spcPts val="0"/>
              </a:spcBef>
              <a:spcAft>
                <a:spcPts val="0"/>
              </a:spcAft>
            </a:pPr>
            <a:r>
              <a:rPr lang="en-GB" sz="1400" b="1" dirty="0" err="1">
                <a:solidFill>
                  <a:srgbClr val="000000"/>
                </a:solidFill>
                <a:effectLst/>
                <a:latin typeface="Arial" panose="020B0604020202020204" pitchFamily="34" charset="0"/>
              </a:rPr>
              <a:t>Sreenivasa</a:t>
            </a:r>
            <a:r>
              <a:rPr lang="en-GB" sz="1400" b="1" dirty="0">
                <a:solidFill>
                  <a:srgbClr val="000000"/>
                </a:solidFill>
                <a:effectLst/>
                <a:latin typeface="Arial" panose="020B0604020202020204" pitchFamily="34" charset="0"/>
              </a:rPr>
              <a:t> </a:t>
            </a:r>
            <a:r>
              <a:rPr lang="en-GB" sz="1400" b="1" dirty="0" err="1">
                <a:solidFill>
                  <a:srgbClr val="000000"/>
                </a:solidFill>
                <a:effectLst/>
                <a:latin typeface="Arial" panose="020B0604020202020204" pitchFamily="34" charset="0"/>
              </a:rPr>
              <a:t>Adathakula</a:t>
            </a:r>
            <a:endParaRPr lang="en-GB" sz="1400" b="0" dirty="0">
              <a:effectLst/>
            </a:endParaRPr>
          </a:p>
          <a:p>
            <a:pPr algn="ctr" rtl="0">
              <a:spcBef>
                <a:spcPts val="0"/>
              </a:spcBef>
              <a:spcAft>
                <a:spcPts val="0"/>
              </a:spcAft>
            </a:pPr>
            <a:r>
              <a:rPr lang="en-GB" sz="1400" dirty="0">
                <a:solidFill>
                  <a:srgbClr val="000000"/>
                </a:solidFill>
                <a:latin typeface="Arial" panose="020B0604020202020204" pitchFamily="34" charset="0"/>
              </a:rPr>
              <a:t>Test Automation Lead</a:t>
            </a:r>
            <a:br>
              <a:rPr lang="en-GB" sz="1400" dirty="0">
                <a:solidFill>
                  <a:srgbClr val="000000"/>
                </a:solidFill>
                <a:latin typeface="Arial" panose="020B0604020202020204" pitchFamily="34" charset="0"/>
              </a:rPr>
            </a:br>
            <a:r>
              <a:rPr lang="en-GB" sz="1400" dirty="0">
                <a:solidFill>
                  <a:srgbClr val="000000"/>
                </a:solidFill>
                <a:latin typeface="Arial" panose="020B0604020202020204" pitchFamily="34" charset="0"/>
              </a:rPr>
              <a:t>@Peraton</a:t>
            </a:r>
            <a:endParaRPr lang="en-GB" sz="1400" b="0" dirty="0">
              <a:effectLst/>
            </a:endParaRPr>
          </a:p>
          <a:p>
            <a:pPr algn="ctr" rtl="0">
              <a:spcBef>
                <a:spcPts val="0"/>
              </a:spcBef>
              <a:spcAft>
                <a:spcPts val="0"/>
              </a:spcAft>
            </a:pPr>
            <a:endParaRPr lang="en-GB" sz="1400" b="0" dirty="0">
              <a:effectLst/>
            </a:endParaRPr>
          </a:p>
          <a:p>
            <a:br>
              <a:rPr lang="en-GB" sz="1400" dirty="0"/>
            </a:br>
            <a:endParaRPr lang="en-GB" sz="1400" dirty="0"/>
          </a:p>
        </p:txBody>
      </p:sp>
      <p:pic>
        <p:nvPicPr>
          <p:cNvPr id="7" name="Picture 6" descr="A person smiling for the camera&#10;&#10;Description automatically generated with medium confidence">
            <a:extLst>
              <a:ext uri="{FF2B5EF4-FFF2-40B4-BE49-F238E27FC236}">
                <a16:creationId xmlns:a16="http://schemas.microsoft.com/office/drawing/2014/main" id="{CBEC15CE-280B-0FC2-EB25-D18C6B823BA9}"/>
              </a:ext>
            </a:extLst>
          </p:cNvPr>
          <p:cNvPicPr>
            <a:picLocks noChangeAspect="1"/>
          </p:cNvPicPr>
          <p:nvPr/>
        </p:nvPicPr>
        <p:blipFill>
          <a:blip r:embed="rId4"/>
          <a:stretch>
            <a:fillRect/>
          </a:stretch>
        </p:blipFill>
        <p:spPr>
          <a:xfrm>
            <a:off x="8854203" y="2196589"/>
            <a:ext cx="2274887" cy="2274887"/>
          </a:xfrm>
          <a:prstGeom prst="rect">
            <a:avLst/>
          </a:prstGeom>
        </p:spPr>
      </p:pic>
    </p:spTree>
    <p:extLst>
      <p:ext uri="{BB962C8B-B14F-4D97-AF65-F5344CB8AC3E}">
        <p14:creationId xmlns:p14="http://schemas.microsoft.com/office/powerpoint/2010/main" val="3302838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105BD427-C160-404A-BBEC-736B2A7C60B4}"/>
              </a:ext>
            </a:extLst>
          </p:cNvPr>
          <p:cNvSpPr txBox="1">
            <a:spLocks/>
          </p:cNvSpPr>
          <p:nvPr/>
        </p:nvSpPr>
        <p:spPr>
          <a:xfrm>
            <a:off x="146504" y="236883"/>
            <a:ext cx="10031166" cy="745584"/>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r>
              <a:rPr lang="en-GB" sz="4000" dirty="0">
                <a:solidFill>
                  <a:srgbClr val="FA4616"/>
                </a:solidFill>
              </a:rPr>
              <a:t>About today’s UiPath developer meeting:</a:t>
            </a:r>
          </a:p>
        </p:txBody>
      </p:sp>
      <p:sp>
        <p:nvSpPr>
          <p:cNvPr id="3" name="Title 3">
            <a:extLst>
              <a:ext uri="{FF2B5EF4-FFF2-40B4-BE49-F238E27FC236}">
                <a16:creationId xmlns:a16="http://schemas.microsoft.com/office/drawing/2014/main" id="{4844C714-389A-4364-9981-2939DAC26548}"/>
              </a:ext>
            </a:extLst>
          </p:cNvPr>
          <p:cNvSpPr txBox="1">
            <a:spLocks/>
          </p:cNvSpPr>
          <p:nvPr/>
        </p:nvSpPr>
        <p:spPr>
          <a:xfrm>
            <a:off x="226017" y="1054646"/>
            <a:ext cx="10646978" cy="745584"/>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457200" indent="-457200">
              <a:buClr>
                <a:schemeClr val="accent1"/>
              </a:buClr>
              <a:buFont typeface="Arial" panose="020B0604020202020204" pitchFamily="34" charset="0"/>
              <a:buChar char="•"/>
            </a:pPr>
            <a:r>
              <a:rPr lang="en-GB" b="0" dirty="0"/>
              <a:t>AMER Developer Community sessions</a:t>
            </a:r>
          </a:p>
          <a:p>
            <a:pPr marL="457200" indent="-457200">
              <a:buClr>
                <a:schemeClr val="accent1"/>
              </a:buClr>
              <a:buFont typeface="Arial" panose="020B0604020202020204" pitchFamily="34" charset="0"/>
              <a:buChar char="•"/>
            </a:pPr>
            <a:endParaRPr lang="en-GB" b="0" dirty="0"/>
          </a:p>
          <a:p>
            <a:pPr marL="457200" indent="-457200">
              <a:buClr>
                <a:schemeClr val="accent1"/>
              </a:buClr>
              <a:buFont typeface="Arial" panose="020B0604020202020204" pitchFamily="34" charset="0"/>
              <a:buChar char="•"/>
            </a:pPr>
            <a:r>
              <a:rPr lang="en-GB" b="0" dirty="0"/>
              <a:t>Managed by UiPath MVPs in Canada, Latin America &amp; USA</a:t>
            </a:r>
          </a:p>
          <a:p>
            <a:pPr marL="457200" indent="-457200">
              <a:buClr>
                <a:schemeClr val="accent1"/>
              </a:buClr>
              <a:buFont typeface="Arial" panose="020B0604020202020204" pitchFamily="34" charset="0"/>
              <a:buChar char="•"/>
            </a:pPr>
            <a:endParaRPr lang="en-GB" b="0" dirty="0"/>
          </a:p>
          <a:p>
            <a:pPr marL="457200" indent="-457200">
              <a:buClr>
                <a:schemeClr val="accent1"/>
              </a:buClr>
              <a:buFont typeface="Arial" panose="020B0604020202020204" pitchFamily="34" charset="0"/>
              <a:buChar char="•"/>
            </a:pPr>
            <a:r>
              <a:rPr lang="en-GB" b="0" dirty="0"/>
              <a:t>You are encouraged to network with MVPs and share your LinkedIn in the chat box. We want to get to know you</a:t>
            </a:r>
          </a:p>
          <a:p>
            <a:pPr marL="457200" indent="-457200">
              <a:buClr>
                <a:schemeClr val="accent1"/>
              </a:buClr>
              <a:buFont typeface="Arial" panose="020B0604020202020204" pitchFamily="34" charset="0"/>
              <a:buChar char="•"/>
            </a:pPr>
            <a:endParaRPr lang="en-GB" b="0" dirty="0"/>
          </a:p>
          <a:p>
            <a:pPr marL="457200" indent="-457200">
              <a:buClr>
                <a:schemeClr val="accent1"/>
              </a:buClr>
              <a:buFont typeface="Arial" panose="020B0604020202020204" pitchFamily="34" charset="0"/>
              <a:buChar char="•"/>
            </a:pPr>
            <a:r>
              <a:rPr lang="en-GB" b="0" dirty="0"/>
              <a:t>These sessions are for you to engage with us on topics that interest you or that you want to share with the UiPath Developer Community</a:t>
            </a:r>
          </a:p>
          <a:p>
            <a:pPr marL="457200" indent="-457200">
              <a:buClr>
                <a:schemeClr val="accent1"/>
              </a:buClr>
              <a:buFont typeface="Arial" panose="020B0604020202020204" pitchFamily="34" charset="0"/>
              <a:buChar char="•"/>
            </a:pPr>
            <a:endParaRPr lang="en-GB" b="0" dirty="0"/>
          </a:p>
          <a:p>
            <a:pPr marL="457200" indent="-457200">
              <a:buClr>
                <a:schemeClr val="accent1"/>
              </a:buClr>
              <a:buFont typeface="Arial" panose="020B0604020202020204" pitchFamily="34" charset="0"/>
              <a:buChar char="•"/>
            </a:pPr>
            <a:r>
              <a:rPr lang="en-GB" b="0" dirty="0"/>
              <a:t>Please use the chat to place questions until Q&amp;A </a:t>
            </a:r>
          </a:p>
          <a:p>
            <a:pPr marL="457200" indent="-457200">
              <a:buClr>
                <a:schemeClr val="accent1"/>
              </a:buClr>
              <a:buFont typeface="Arial" panose="020B0604020202020204" pitchFamily="34" charset="0"/>
              <a:buChar char="•"/>
            </a:pPr>
            <a:endParaRPr lang="en-GB" b="0" dirty="0"/>
          </a:p>
          <a:p>
            <a:pPr marL="457200" indent="-457200">
              <a:buClr>
                <a:schemeClr val="accent1"/>
              </a:buClr>
              <a:buFont typeface="Arial" panose="020B0604020202020204" pitchFamily="34" charset="0"/>
              <a:buChar char="•"/>
            </a:pPr>
            <a:r>
              <a:rPr lang="en-GB" b="0" dirty="0"/>
              <a:t>If you have any topics that you want us to cover, please email </a:t>
            </a:r>
            <a:r>
              <a:rPr lang="en-GB" b="0" dirty="0">
                <a:solidFill>
                  <a:schemeClr val="accent1"/>
                </a:solidFill>
              </a:rPr>
              <a:t>diana.gray@uipath.com</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72569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website&#10;&#10;Description automatically generated">
            <a:extLst>
              <a:ext uri="{FF2B5EF4-FFF2-40B4-BE49-F238E27FC236}">
                <a16:creationId xmlns:a16="http://schemas.microsoft.com/office/drawing/2014/main" id="{EE26D9BA-FEA2-7D65-4680-9B2414F80530}"/>
              </a:ext>
            </a:extLst>
          </p:cNvPr>
          <p:cNvPicPr>
            <a:picLocks noChangeAspect="1"/>
          </p:cNvPicPr>
          <p:nvPr/>
        </p:nvPicPr>
        <p:blipFill>
          <a:blip r:embed="rId2"/>
          <a:stretch>
            <a:fillRect/>
          </a:stretch>
        </p:blipFill>
        <p:spPr>
          <a:xfrm>
            <a:off x="0" y="0"/>
            <a:ext cx="12188825" cy="6858000"/>
          </a:xfrm>
          <a:prstGeom prst="rect">
            <a:avLst/>
          </a:prstGeom>
        </p:spPr>
      </p:pic>
      <p:sp>
        <p:nvSpPr>
          <p:cNvPr id="6" name="Rectangle 5">
            <a:extLst>
              <a:ext uri="{FF2B5EF4-FFF2-40B4-BE49-F238E27FC236}">
                <a16:creationId xmlns:a16="http://schemas.microsoft.com/office/drawing/2014/main" id="{FB3893E6-E591-6D77-06C1-B140B10F2C55}"/>
              </a:ext>
            </a:extLst>
          </p:cNvPr>
          <p:cNvSpPr/>
          <p:nvPr/>
        </p:nvSpPr>
        <p:spPr>
          <a:xfrm>
            <a:off x="6745287" y="5857875"/>
            <a:ext cx="5443538" cy="10001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3200" b="1" i="0" dirty="0">
                <a:solidFill>
                  <a:sysClr val="windowText" lastClr="000000"/>
                </a:solidFill>
                <a:latin typeface="Arial"/>
                <a:cs typeface="Arial"/>
              </a:rPr>
              <a:t>Community.uipath.com</a:t>
            </a:r>
          </a:p>
        </p:txBody>
      </p:sp>
    </p:spTree>
    <p:extLst>
      <p:ext uri="{BB962C8B-B14F-4D97-AF65-F5344CB8AC3E}">
        <p14:creationId xmlns:p14="http://schemas.microsoft.com/office/powerpoint/2010/main" val="1651394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027EAF0-C298-BEE6-0308-2AFD10E4AA60}"/>
              </a:ext>
            </a:extLst>
          </p:cNvPr>
          <p:cNvPicPr>
            <a:picLocks noChangeAspect="1"/>
          </p:cNvPicPr>
          <p:nvPr/>
        </p:nvPicPr>
        <p:blipFill>
          <a:blip r:embed="rId2"/>
          <a:stretch>
            <a:fillRect/>
          </a:stretch>
        </p:blipFill>
        <p:spPr>
          <a:xfrm>
            <a:off x="0" y="0"/>
            <a:ext cx="12188825" cy="6858000"/>
          </a:xfrm>
          <a:prstGeom prst="rect">
            <a:avLst/>
          </a:prstGeom>
        </p:spPr>
      </p:pic>
      <p:sp>
        <p:nvSpPr>
          <p:cNvPr id="7" name="Rectangle 6">
            <a:extLst>
              <a:ext uri="{FF2B5EF4-FFF2-40B4-BE49-F238E27FC236}">
                <a16:creationId xmlns:a16="http://schemas.microsoft.com/office/drawing/2014/main" id="{950AC812-14B3-9626-00F5-491110ED8E66}"/>
              </a:ext>
            </a:extLst>
          </p:cNvPr>
          <p:cNvSpPr/>
          <p:nvPr/>
        </p:nvSpPr>
        <p:spPr>
          <a:xfrm>
            <a:off x="6745287" y="5829300"/>
            <a:ext cx="5443538" cy="10001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3200" b="1" i="0" dirty="0">
                <a:solidFill>
                  <a:sysClr val="windowText" lastClr="000000"/>
                </a:solidFill>
                <a:latin typeface="Arial"/>
                <a:cs typeface="Arial"/>
              </a:rPr>
              <a:t>Community.uipath.com</a:t>
            </a:r>
          </a:p>
        </p:txBody>
      </p:sp>
    </p:spTree>
    <p:extLst>
      <p:ext uri="{BB962C8B-B14F-4D97-AF65-F5344CB8AC3E}">
        <p14:creationId xmlns:p14="http://schemas.microsoft.com/office/powerpoint/2010/main" val="4082845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13">
            <a:extLst>
              <a:ext uri="{FF2B5EF4-FFF2-40B4-BE49-F238E27FC236}">
                <a16:creationId xmlns:a16="http://schemas.microsoft.com/office/drawing/2014/main" id="{D5208DEF-91CA-47E9-9A4A-8E07BFFB8CC7}"/>
              </a:ext>
            </a:extLst>
          </p:cNvPr>
          <p:cNvGraphicFramePr>
            <a:graphicFrameLocks noGrp="1"/>
          </p:cNvGraphicFramePr>
          <p:nvPr>
            <p:ph type="tbl" sz="quarter" idx="14"/>
          </p:nvPr>
        </p:nvGraphicFramePr>
        <p:xfrm>
          <a:off x="1596370" y="3101617"/>
          <a:ext cx="9376430" cy="2890500"/>
        </p:xfrm>
        <a:graphic>
          <a:graphicData uri="http://schemas.openxmlformats.org/drawingml/2006/table">
            <a:tbl>
              <a:tblPr firstRow="1" bandRow="1">
                <a:tableStyleId>{7E9639D4-E3E2-4D34-9284-5A2195B3D0D7}</a:tableStyleId>
              </a:tblPr>
              <a:tblGrid>
                <a:gridCol w="1483886">
                  <a:extLst>
                    <a:ext uri="{9D8B030D-6E8A-4147-A177-3AD203B41FA5}">
                      <a16:colId xmlns:a16="http://schemas.microsoft.com/office/drawing/2014/main" val="100086855"/>
                    </a:ext>
                  </a:extLst>
                </a:gridCol>
                <a:gridCol w="4881765">
                  <a:extLst>
                    <a:ext uri="{9D8B030D-6E8A-4147-A177-3AD203B41FA5}">
                      <a16:colId xmlns:a16="http://schemas.microsoft.com/office/drawing/2014/main" val="2335256841"/>
                    </a:ext>
                  </a:extLst>
                </a:gridCol>
                <a:gridCol w="3010779">
                  <a:extLst>
                    <a:ext uri="{9D8B030D-6E8A-4147-A177-3AD203B41FA5}">
                      <a16:colId xmlns:a16="http://schemas.microsoft.com/office/drawing/2014/main" val="2656675764"/>
                    </a:ext>
                  </a:extLst>
                </a:gridCol>
              </a:tblGrid>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effectLst/>
                          <a:uLnTx/>
                          <a:uFillTx/>
                        </a:rPr>
                        <a:t>Date/Time</a:t>
                      </a:r>
                      <a:endParaRPr kumimoji="0" lang="en-US" sz="1800" b="1" i="0" u="none" strike="noStrike" kern="1200" cap="none" spc="0" normalizeH="0" baseline="0" noProof="0">
                        <a:ln>
                          <a:noFill/>
                        </a:ln>
                        <a:solidFill>
                          <a:schemeClr val="tx1"/>
                        </a:solidFill>
                        <a:effectLst/>
                        <a:uLnTx/>
                        <a:uFillTx/>
                        <a:latin typeface="Arial"/>
                        <a:ea typeface="+mn-ea"/>
                        <a:cs typeface="+mn-cs"/>
                      </a:endParaRPr>
                    </a:p>
                  </a:txBody>
                  <a:tcPr marL="105875" marR="105875" marT="45708" marB="45708" anchor="ctr">
                    <a:lnL w="9525" cap="flat" cmpd="sng" algn="ctr">
                      <a:noFill/>
                      <a:prstDash val="solid"/>
                    </a:lnL>
                    <a:lnR>
                      <a:noFill/>
                    </a:lnR>
                    <a:lnT w="9525" cap="flat" cmpd="sng" algn="ctr">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effectLst/>
                          <a:uLnTx/>
                          <a:uFillTx/>
                        </a:rPr>
                        <a:t>Topic</a:t>
                      </a:r>
                      <a:endParaRPr kumimoji="0" lang="en-US" sz="1800" b="1" i="0" u="none" strike="noStrike" kern="1200" cap="none" spc="0" normalizeH="0" baseline="0" noProof="0">
                        <a:ln>
                          <a:noFill/>
                        </a:ln>
                        <a:solidFill>
                          <a:schemeClr val="tx1"/>
                        </a:solidFill>
                        <a:effectLst/>
                        <a:uLnTx/>
                        <a:uFillTx/>
                        <a:latin typeface="Arial"/>
                        <a:ea typeface="+mn-ea"/>
                        <a:cs typeface="+mn-cs"/>
                      </a:endParaRPr>
                    </a:p>
                  </a:txBody>
                  <a:tcPr marL="105875" marR="105875" marT="45708" marB="45708" anchor="ctr">
                    <a:lnL>
                      <a:noFill/>
                    </a:lnL>
                    <a:lnR>
                      <a:noFill/>
                    </a:lnR>
                    <a:lnT w="9525" cap="flat" cmpd="sng" algn="ctr">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latin typeface="Arial"/>
                          <a:ea typeface="+mn-ea"/>
                          <a:cs typeface="+mn-cs"/>
                        </a:rPr>
                        <a:t>Status</a:t>
                      </a:r>
                    </a:p>
                  </a:txBody>
                  <a:tcPr marL="105875" marR="105875" marT="45708" marB="45708" anchor="ctr">
                    <a:lnL>
                      <a:noFill/>
                    </a:lnL>
                    <a:lnR>
                      <a:noFill/>
                    </a:lnR>
                    <a:lnT w="9525" cap="flat" cmpd="sng" algn="ctr">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10907341"/>
                  </a:ext>
                </a:extLst>
              </a:tr>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July 12, </a:t>
                      </a:r>
                      <a:br>
                        <a:rPr kumimoji="0" lang="en-US" sz="1400" b="0" i="0" u="none" strike="noStrike" kern="1200" cap="none" spc="0" normalizeH="0" baseline="0" noProof="0" dirty="0">
                          <a:ln>
                            <a:noFill/>
                          </a:ln>
                          <a:solidFill>
                            <a:schemeClr val="tx1"/>
                          </a:solidFill>
                          <a:effectLst/>
                          <a:uLnTx/>
                          <a:uFillTx/>
                          <a:latin typeface="+mn-lt"/>
                          <a:ea typeface="+mn-ea"/>
                          <a:cs typeface="+mn-cs"/>
                        </a:rPr>
                      </a:br>
                      <a:r>
                        <a:rPr kumimoji="0" lang="en-US" sz="1400" b="0" i="0" u="none" strike="noStrike" kern="1200" cap="none" spc="0" normalizeH="0" baseline="0" noProof="0" dirty="0">
                          <a:ln>
                            <a:noFill/>
                          </a:ln>
                          <a:solidFill>
                            <a:schemeClr val="tx1"/>
                          </a:solidFill>
                          <a:effectLst/>
                          <a:uLnTx/>
                          <a:uFillTx/>
                          <a:latin typeface="+mn-lt"/>
                          <a:ea typeface="+mn-ea"/>
                          <a:cs typeface="+mn-cs"/>
                        </a:rPr>
                        <a:t>5PM EDT</a:t>
                      </a:r>
                    </a:p>
                  </a:txBody>
                  <a:tcPr marL="105875" marR="105875" marT="45708" marB="45708" anchor="ctr">
                    <a:lnL w="9525" cap="flat" cmpd="sng" algn="ctr">
                      <a:noFill/>
                      <a:prstDash val="soli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mn-lt"/>
                          <a:ea typeface="+mn-ea"/>
                          <a:cs typeface="+mn-cs"/>
                        </a:rPr>
                        <a:t>Test Automation using UiPath Test Suite - Developer Series - Part 1 of 4</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a:solidFill>
                            <a:schemeClr val="tx1"/>
                          </a:solidFill>
                          <a:effectLst/>
                          <a:latin typeface="+mn-lt"/>
                          <a:ea typeface="+mn-ea"/>
                          <a:cs typeface="+mn-cs"/>
                        </a:rPr>
                        <a:t>       Recorded</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5103068"/>
                  </a:ext>
                </a:extLst>
              </a:tr>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July 19,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 5PM EDT</a:t>
                      </a:r>
                    </a:p>
                  </a:txBody>
                  <a:tcPr marL="105875" marR="105875" marT="45708" marB="45708" anchor="ctr">
                    <a:lnL w="9525" cap="flat" cmpd="sng" algn="ctr">
                      <a:noFill/>
                      <a:prstDash val="soli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a:solidFill>
                            <a:schemeClr val="tx1"/>
                          </a:solidFill>
                          <a:effectLst/>
                          <a:latin typeface="+mn-lt"/>
                          <a:ea typeface="+mn-ea"/>
                          <a:cs typeface="+mn-cs"/>
                        </a:rPr>
                        <a:t>Test Automation using UiPath Test Suite - Developer Series - Part 2 of 4</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a:solidFill>
                            <a:schemeClr val="tx1"/>
                          </a:solidFill>
                          <a:effectLst/>
                          <a:latin typeface="+mn-lt"/>
                          <a:ea typeface="+mn-ea"/>
                          <a:cs typeface="+mn-cs"/>
                        </a:rPr>
                        <a:t>       Recorded</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5594835"/>
                  </a:ext>
                </a:extLst>
              </a:tr>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tx1"/>
                          </a:solidFill>
                          <a:effectLst/>
                          <a:uLnTx/>
                          <a:uFillTx/>
                          <a:latin typeface="+mn-lt"/>
                        </a:rPr>
                        <a:t>July 26,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dirty="0">
                          <a:ln>
                            <a:noFill/>
                          </a:ln>
                          <a:solidFill>
                            <a:schemeClr val="tx1"/>
                          </a:solidFill>
                          <a:effectLst/>
                          <a:uLnTx/>
                          <a:uFillTx/>
                          <a:latin typeface="+mn-lt"/>
                        </a:rPr>
                        <a:t> </a:t>
                      </a:r>
                      <a:r>
                        <a:rPr kumimoji="0" lang="en-US" sz="1400" b="0" i="0" u="none" strike="noStrike" kern="1200" cap="none" spc="0" normalizeH="0" baseline="0" noProof="0" dirty="0">
                          <a:ln>
                            <a:noFill/>
                          </a:ln>
                          <a:solidFill>
                            <a:schemeClr val="tx1"/>
                          </a:solidFill>
                          <a:effectLst/>
                          <a:uLnTx/>
                          <a:uFillTx/>
                          <a:latin typeface="+mn-lt"/>
                          <a:ea typeface="+mn-ea"/>
                          <a:cs typeface="+mn-cs"/>
                        </a:rPr>
                        <a:t>5PM EDT</a:t>
                      </a:r>
                    </a:p>
                  </a:txBody>
                  <a:tcPr marL="105875" marR="105875" marT="45708" marB="45708" anchor="ctr">
                    <a:lnL w="9525" cap="flat" cmpd="sng" algn="ctr">
                      <a:noFill/>
                      <a:prstDash val="soli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a:solidFill>
                            <a:schemeClr val="tx1"/>
                          </a:solidFill>
                          <a:effectLst/>
                          <a:latin typeface="+mn-lt"/>
                          <a:ea typeface="+mn-ea"/>
                          <a:cs typeface="+mn-cs"/>
                        </a:rPr>
                        <a:t>Test Automation using UiPath Test Suite - Developer Series - Part 3 of 4</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mn-lt"/>
                          <a:ea typeface="+mn-ea"/>
                          <a:cs typeface="+mn-cs"/>
                        </a:rPr>
                        <a:t>       Happening</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5537706"/>
                  </a:ext>
                </a:extLst>
              </a:tr>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Aug 2,</a:t>
                      </a:r>
                      <a:r>
                        <a:rPr kumimoji="0" lang="en-US" sz="14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5PM EDT</a:t>
                      </a:r>
                    </a:p>
                  </a:txBody>
                  <a:tcPr marL="105875" marR="105875" marT="45708" marB="45708" anchor="ctr">
                    <a:lnL w="9525" cap="flat" cmpd="sng" algn="ctr">
                      <a:noFill/>
                      <a:prstDash val="soli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a:solidFill>
                            <a:schemeClr val="tx1"/>
                          </a:solidFill>
                          <a:effectLst/>
                          <a:latin typeface="+mn-lt"/>
                          <a:ea typeface="+mn-ea"/>
                          <a:cs typeface="+mn-cs"/>
                        </a:rPr>
                        <a:t>Test Automation using UiPath Test Suite - Developer Series - Part 4 of 4</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mn-lt"/>
                          <a:ea typeface="+mn-ea"/>
                          <a:cs typeface="+mn-cs"/>
                        </a:rPr>
                        <a:t>       Register now</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9426947"/>
                  </a:ext>
                </a:extLst>
              </a:tr>
            </a:tbl>
          </a:graphicData>
        </a:graphic>
      </p:graphicFrame>
      <p:pic>
        <p:nvPicPr>
          <p:cNvPr id="24" name="Graphic 23">
            <a:extLst>
              <a:ext uri="{FF2B5EF4-FFF2-40B4-BE49-F238E27FC236}">
                <a16:creationId xmlns:a16="http://schemas.microsoft.com/office/drawing/2014/main" id="{24F9B2C6-F390-47DF-9E7F-EED29D7944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499" y="5358968"/>
            <a:ext cx="304721" cy="304721"/>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F0F54151-C558-4F7A-84B3-DD2ABA132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723" y="434431"/>
            <a:ext cx="3783602" cy="618518"/>
          </a:xfrm>
          <a:prstGeom prst="rect">
            <a:avLst/>
          </a:prstGeom>
        </p:spPr>
      </p:pic>
      <p:pic>
        <p:nvPicPr>
          <p:cNvPr id="7" name="Picture 6">
            <a:extLst>
              <a:ext uri="{FF2B5EF4-FFF2-40B4-BE49-F238E27FC236}">
                <a16:creationId xmlns:a16="http://schemas.microsoft.com/office/drawing/2014/main" id="{D0D50A3C-60AC-A54E-D45C-947FEA236610}"/>
              </a:ext>
            </a:extLst>
          </p:cNvPr>
          <p:cNvPicPr>
            <a:picLocks noChangeAspect="1"/>
          </p:cNvPicPr>
          <p:nvPr/>
        </p:nvPicPr>
        <p:blipFill>
          <a:blip r:embed="rId5"/>
          <a:stretch>
            <a:fillRect/>
          </a:stretch>
        </p:blipFill>
        <p:spPr>
          <a:xfrm>
            <a:off x="-1" y="42561"/>
            <a:ext cx="12188825" cy="2878994"/>
          </a:xfrm>
          <a:prstGeom prst="rect">
            <a:avLst/>
          </a:prstGeom>
        </p:spPr>
      </p:pic>
      <p:pic>
        <p:nvPicPr>
          <p:cNvPr id="8" name="Graphic 7">
            <a:extLst>
              <a:ext uri="{FF2B5EF4-FFF2-40B4-BE49-F238E27FC236}">
                <a16:creationId xmlns:a16="http://schemas.microsoft.com/office/drawing/2014/main" id="{10BEAC78-FB8D-F4E7-3C6C-2B3917AB61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501" y="4211432"/>
            <a:ext cx="304721" cy="304721"/>
          </a:xfrm>
          <a:prstGeom prst="rect">
            <a:avLst/>
          </a:prstGeom>
        </p:spPr>
      </p:pic>
      <p:pic>
        <p:nvPicPr>
          <p:cNvPr id="12" name="Graphic 11">
            <a:extLst>
              <a:ext uri="{FF2B5EF4-FFF2-40B4-BE49-F238E27FC236}">
                <a16:creationId xmlns:a16="http://schemas.microsoft.com/office/drawing/2014/main" id="{024B4B8B-671A-79CF-64CC-6C2A0DB799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502" y="3647683"/>
            <a:ext cx="304721" cy="304721"/>
          </a:xfrm>
          <a:prstGeom prst="rect">
            <a:avLst/>
          </a:prstGeom>
        </p:spPr>
      </p:pic>
      <p:pic>
        <p:nvPicPr>
          <p:cNvPr id="13" name="Graphic 12">
            <a:extLst>
              <a:ext uri="{FF2B5EF4-FFF2-40B4-BE49-F238E27FC236}">
                <a16:creationId xmlns:a16="http://schemas.microsoft.com/office/drawing/2014/main" id="{DC50DBE3-2B74-967D-7582-2771372545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500" y="4785200"/>
            <a:ext cx="304721" cy="304721"/>
          </a:xfrm>
          <a:prstGeom prst="rect">
            <a:avLst/>
          </a:prstGeom>
        </p:spPr>
      </p:pic>
      <p:sp>
        <p:nvSpPr>
          <p:cNvPr id="14" name="Rectangle 13">
            <a:extLst>
              <a:ext uri="{FF2B5EF4-FFF2-40B4-BE49-F238E27FC236}">
                <a16:creationId xmlns:a16="http://schemas.microsoft.com/office/drawing/2014/main" id="{C2D72E42-133B-0FA8-8E5A-45FD1E5B6641}"/>
              </a:ext>
            </a:extLst>
          </p:cNvPr>
          <p:cNvSpPr/>
          <p:nvPr/>
        </p:nvSpPr>
        <p:spPr>
          <a:xfrm>
            <a:off x="2567350" y="6172179"/>
            <a:ext cx="7434469" cy="563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2000" b="1" i="0" dirty="0">
                <a:latin typeface="Arial"/>
                <a:cs typeface="Arial"/>
              </a:rPr>
              <a:t>Register for Events at community.uipath.com</a:t>
            </a:r>
          </a:p>
        </p:txBody>
      </p:sp>
    </p:spTree>
    <p:extLst>
      <p:ext uri="{BB962C8B-B14F-4D97-AF65-F5344CB8AC3E}">
        <p14:creationId xmlns:p14="http://schemas.microsoft.com/office/powerpoint/2010/main" val="2510875056"/>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F69F9C-02D4-1356-7587-7A2CC757761A}"/>
              </a:ext>
            </a:extLst>
          </p:cNvPr>
          <p:cNvSpPr>
            <a:spLocks noGrp="1"/>
          </p:cNvSpPr>
          <p:nvPr>
            <p:ph type="body" sz="quarter" idx="12"/>
          </p:nvPr>
        </p:nvSpPr>
        <p:spPr>
          <a:xfrm>
            <a:off x="383490" y="1358897"/>
            <a:ext cx="8169916" cy="854145"/>
          </a:xfrm>
          <a:solidFill>
            <a:schemeClr val="accent6"/>
          </a:solidFill>
          <a:ln>
            <a:noFill/>
          </a:ln>
          <a:effectLst/>
        </p:spPr>
        <p:txBody>
          <a:bodyPr vert="horz" lIns="182880" tIns="182880" rIns="182880" bIns="182880" rtlCol="0" anchor="ctr" anchorCtr="0">
            <a:noAutofit/>
          </a:bodyPr>
          <a:lstStyle/>
          <a:p>
            <a:pPr algn="l"/>
            <a:r>
              <a:rPr lang="en-US" sz="2400" dirty="0"/>
              <a:t>Part 1: Building Blocks, Test Suite Product Overview</a:t>
            </a:r>
          </a:p>
        </p:txBody>
      </p:sp>
      <p:sp>
        <p:nvSpPr>
          <p:cNvPr id="3" name="Text Placeholder 2">
            <a:extLst>
              <a:ext uri="{FF2B5EF4-FFF2-40B4-BE49-F238E27FC236}">
                <a16:creationId xmlns:a16="http://schemas.microsoft.com/office/drawing/2014/main" id="{49C1A6DE-F474-990F-FB54-A048D5ADDA34}"/>
              </a:ext>
            </a:extLst>
          </p:cNvPr>
          <p:cNvSpPr>
            <a:spLocks noGrp="1"/>
          </p:cNvSpPr>
          <p:nvPr>
            <p:ph type="body" sz="quarter" idx="14"/>
          </p:nvPr>
        </p:nvSpPr>
        <p:spPr>
          <a:xfrm>
            <a:off x="383490" y="2565127"/>
            <a:ext cx="7668310" cy="854146"/>
          </a:xfrm>
          <a:solidFill>
            <a:schemeClr val="accent4"/>
          </a:solidFill>
          <a:ln>
            <a:noFill/>
          </a:ln>
          <a:effectLst/>
        </p:spPr>
        <p:txBody>
          <a:bodyPr vert="horz" lIns="182880" tIns="182880" rIns="182880" bIns="182880" rtlCol="0" anchor="ctr" anchorCtr="0">
            <a:noAutofit/>
          </a:bodyPr>
          <a:lstStyle/>
          <a:p>
            <a:pPr algn="l"/>
            <a:r>
              <a:rPr lang="en-US" sz="2400" dirty="0"/>
              <a:t>Part 2: UiPath Test Suite Family of Products</a:t>
            </a:r>
          </a:p>
        </p:txBody>
      </p:sp>
      <p:sp>
        <p:nvSpPr>
          <p:cNvPr id="4" name="Text Placeholder 3">
            <a:extLst>
              <a:ext uri="{FF2B5EF4-FFF2-40B4-BE49-F238E27FC236}">
                <a16:creationId xmlns:a16="http://schemas.microsoft.com/office/drawing/2014/main" id="{4F873420-6FC9-3ACA-9F4D-7F6966636BF8}"/>
              </a:ext>
            </a:extLst>
          </p:cNvPr>
          <p:cNvSpPr>
            <a:spLocks noGrp="1"/>
          </p:cNvSpPr>
          <p:nvPr>
            <p:ph type="body" sz="quarter" idx="16"/>
          </p:nvPr>
        </p:nvSpPr>
        <p:spPr>
          <a:xfrm>
            <a:off x="383490" y="3771357"/>
            <a:ext cx="7084110" cy="854146"/>
          </a:xfrm>
          <a:solidFill>
            <a:schemeClr val="accent1"/>
          </a:solidFill>
        </p:spPr>
        <p:txBody>
          <a:bodyPr/>
          <a:lstStyle/>
          <a:p>
            <a:pPr algn="l"/>
            <a:r>
              <a:rPr lang="en-US" sz="2400" dirty="0"/>
              <a:t>Part 3: Deep Dive into Test Suite capabilities</a:t>
            </a:r>
          </a:p>
        </p:txBody>
      </p:sp>
      <p:sp>
        <p:nvSpPr>
          <p:cNvPr id="5" name="Title 4">
            <a:extLst>
              <a:ext uri="{FF2B5EF4-FFF2-40B4-BE49-F238E27FC236}">
                <a16:creationId xmlns:a16="http://schemas.microsoft.com/office/drawing/2014/main" id="{3E2F0089-68DD-5793-9CBF-14B80856C455}"/>
              </a:ext>
            </a:extLst>
          </p:cNvPr>
          <p:cNvSpPr>
            <a:spLocks noGrp="1"/>
          </p:cNvSpPr>
          <p:nvPr>
            <p:ph type="title"/>
          </p:nvPr>
        </p:nvSpPr>
        <p:spPr/>
        <p:txBody>
          <a:bodyPr/>
          <a:lstStyle/>
          <a:p>
            <a:r>
              <a:rPr lang="en-US" b="0" i="0" dirty="0">
                <a:solidFill>
                  <a:srgbClr val="222222"/>
                </a:solidFill>
                <a:effectLst/>
                <a:latin typeface="Calibri" panose="020F0502020204030204" pitchFamily="34" charset="0"/>
              </a:rPr>
              <a:t>Test Automation using UiPath Test Suite </a:t>
            </a:r>
            <a:br>
              <a:rPr lang="en-US" b="0" i="0" dirty="0">
                <a:solidFill>
                  <a:srgbClr val="222222"/>
                </a:solidFill>
                <a:effectLst/>
                <a:latin typeface="Calibri" panose="020F0502020204030204" pitchFamily="34" charset="0"/>
              </a:rPr>
            </a:br>
            <a:r>
              <a:rPr lang="en-US" sz="2400" b="0" i="0" dirty="0">
                <a:solidFill>
                  <a:srgbClr val="222222"/>
                </a:solidFill>
                <a:effectLst/>
                <a:latin typeface="Calibri" panose="020F0502020204030204" pitchFamily="34" charset="0"/>
              </a:rPr>
              <a:t>4 Parts Developer Series</a:t>
            </a:r>
            <a:endParaRPr lang="en-US" sz="2400" dirty="0"/>
          </a:p>
        </p:txBody>
      </p:sp>
      <p:sp>
        <p:nvSpPr>
          <p:cNvPr id="6" name="Rectangle 5">
            <a:extLst>
              <a:ext uri="{FF2B5EF4-FFF2-40B4-BE49-F238E27FC236}">
                <a16:creationId xmlns:a16="http://schemas.microsoft.com/office/drawing/2014/main" id="{25B5EBF4-59DD-07E4-4D05-37552FB8675F}"/>
              </a:ext>
            </a:extLst>
          </p:cNvPr>
          <p:cNvSpPr/>
          <p:nvPr/>
        </p:nvSpPr>
        <p:spPr>
          <a:xfrm>
            <a:off x="383490" y="4977587"/>
            <a:ext cx="6538010" cy="854146"/>
          </a:xfrm>
          <a:prstGeom prst="rect">
            <a:avLst/>
          </a:prstGeom>
          <a:solidFill>
            <a:schemeClr val="accent2"/>
          </a:solidFill>
          <a:ln>
            <a:noFill/>
          </a:ln>
          <a:effectLst/>
        </p:spPr>
        <p:txBody>
          <a:bodyPr vert="horz" lIns="182880" tIns="182880" rIns="182880" bIns="182880" rtlCol="0" anchor="ctr" anchorCtr="0">
            <a:noAutofit/>
          </a:bodyPr>
          <a:lstStyle/>
          <a:p>
            <a:r>
              <a:rPr lang="en-US" sz="2400" b="1" dirty="0">
                <a:solidFill>
                  <a:schemeClr val="bg1"/>
                </a:solidFill>
                <a:latin typeface="+mj-lt"/>
                <a:cs typeface="Arial"/>
              </a:rPr>
              <a:t>Part 4: Open Discussion and Wrap up</a:t>
            </a:r>
          </a:p>
        </p:txBody>
      </p:sp>
      <p:sp>
        <p:nvSpPr>
          <p:cNvPr id="7" name="Star: 5 Points 6">
            <a:extLst>
              <a:ext uri="{FF2B5EF4-FFF2-40B4-BE49-F238E27FC236}">
                <a16:creationId xmlns:a16="http://schemas.microsoft.com/office/drawing/2014/main" id="{E7C4AA8A-9B11-28DD-0EDD-0B5BED9FE167}"/>
              </a:ext>
            </a:extLst>
          </p:cNvPr>
          <p:cNvSpPr/>
          <p:nvPr/>
        </p:nvSpPr>
        <p:spPr>
          <a:xfrm>
            <a:off x="7429230" y="3654167"/>
            <a:ext cx="622570" cy="642026"/>
          </a:xfrm>
          <a:prstGeom prst="star5">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solidFill>
                <a:schemeClr val="accent6"/>
              </a:solidFill>
              <a:latin typeface="Arial"/>
              <a:cs typeface="Arial"/>
            </a:endParaRPr>
          </a:p>
        </p:txBody>
      </p:sp>
      <p:pic>
        <p:nvPicPr>
          <p:cNvPr id="3074" name="Picture 2" descr="UiPath and Microsoft Partnership - Microsoft Automations | UiPath">
            <a:extLst>
              <a:ext uri="{FF2B5EF4-FFF2-40B4-BE49-F238E27FC236}">
                <a16:creationId xmlns:a16="http://schemas.microsoft.com/office/drawing/2014/main" id="{A141749B-D937-21C1-2AD8-8480C77E6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8153" y="1620600"/>
            <a:ext cx="4902158" cy="470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5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FB0006-DFE0-429D-A6E8-E66FF6FFB8AA}"/>
              </a:ext>
            </a:extLst>
          </p:cNvPr>
          <p:cNvSpPr>
            <a:spLocks noGrp="1"/>
          </p:cNvSpPr>
          <p:nvPr>
            <p:ph type="body" sz="quarter" idx="14"/>
          </p:nvPr>
        </p:nvSpPr>
        <p:spPr>
          <a:xfrm>
            <a:off x="381000" y="281756"/>
            <a:ext cx="7391398" cy="507397"/>
          </a:xfrm>
        </p:spPr>
        <p:txBody>
          <a:bodyPr/>
          <a:lstStyle/>
          <a:p>
            <a:r>
              <a:rPr lang="en-US" b="0" i="0" dirty="0">
                <a:solidFill>
                  <a:srgbClr val="222222"/>
                </a:solidFill>
                <a:effectLst/>
                <a:latin typeface="Calibri" panose="020F0502020204030204" pitchFamily="34" charset="0"/>
              </a:rPr>
              <a:t>Part 3: UiPath Test Suite Deep Dive</a:t>
            </a:r>
            <a:endParaRPr lang="en-US" dirty="0"/>
          </a:p>
        </p:txBody>
      </p:sp>
      <p:sp>
        <p:nvSpPr>
          <p:cNvPr id="3" name="Text Placeholder 2">
            <a:extLst>
              <a:ext uri="{FF2B5EF4-FFF2-40B4-BE49-F238E27FC236}">
                <a16:creationId xmlns:a16="http://schemas.microsoft.com/office/drawing/2014/main" id="{5CA7B131-C5BF-464A-A3FC-B99154BE0476}"/>
              </a:ext>
            </a:extLst>
          </p:cNvPr>
          <p:cNvSpPr>
            <a:spLocks noGrp="1"/>
          </p:cNvSpPr>
          <p:nvPr>
            <p:ph type="body" sz="quarter" idx="15"/>
          </p:nvPr>
        </p:nvSpPr>
        <p:spPr>
          <a:xfrm>
            <a:off x="381000" y="1348258"/>
            <a:ext cx="7789606" cy="5180872"/>
          </a:xfrm>
        </p:spPr>
        <p:txBody>
          <a:bodyPr/>
          <a:lstStyle/>
          <a:p>
            <a:pPr marL="285750" indent="-285750">
              <a:spcBef>
                <a:spcPts val="0"/>
              </a:spcBef>
              <a:buFont typeface="Arial" panose="020B0604020202020204" pitchFamily="34" charset="0"/>
              <a:buChar char="•"/>
            </a:pPr>
            <a:r>
              <a:rPr lang="en-US" sz="2200" b="1" dirty="0">
                <a:solidFill>
                  <a:srgbClr val="222222"/>
                </a:solidFill>
                <a:latin typeface="Calibri" panose="020F0502020204030204" pitchFamily="34" charset="0"/>
              </a:rPr>
              <a:t>Overview of Environment Setup</a:t>
            </a:r>
            <a:endParaRPr lang="en-US" sz="2200" b="1" i="0" dirty="0">
              <a:solidFill>
                <a:srgbClr val="222222"/>
              </a:solidFill>
              <a:effectLst/>
              <a:latin typeface="Calibri" panose="020F0502020204030204" pitchFamily="34" charset="0"/>
            </a:endParaRPr>
          </a:p>
          <a:p>
            <a:pPr marL="285750" indent="-285750">
              <a:spcBef>
                <a:spcPts val="0"/>
              </a:spcBef>
              <a:buFont typeface="Arial" panose="020B0604020202020204" pitchFamily="34" charset="0"/>
              <a:buChar char="•"/>
            </a:pPr>
            <a:r>
              <a:rPr lang="en-US" sz="2200" b="1" i="0" dirty="0">
                <a:solidFill>
                  <a:srgbClr val="222222"/>
                </a:solidFill>
                <a:effectLst/>
                <a:latin typeface="Calibri" panose="020F0502020204030204" pitchFamily="34" charset="0"/>
              </a:rPr>
              <a:t>RPA Testing</a:t>
            </a:r>
          </a:p>
          <a:p>
            <a:pPr marL="285750" indent="-285750">
              <a:spcBef>
                <a:spcPts val="0"/>
              </a:spcBef>
              <a:buFont typeface="Arial" panose="020B0604020202020204" pitchFamily="34" charset="0"/>
              <a:buChar char="•"/>
            </a:pPr>
            <a:r>
              <a:rPr lang="en-US" sz="2200" b="1" i="0" dirty="0">
                <a:solidFill>
                  <a:srgbClr val="222222"/>
                </a:solidFill>
                <a:effectLst/>
                <a:latin typeface="Calibri" panose="020F0502020204030204" pitchFamily="34" charset="0"/>
              </a:rPr>
              <a:t>Application Testing (Web Application, Windows Application)</a:t>
            </a:r>
          </a:p>
          <a:p>
            <a:pPr marL="285750" indent="-285750">
              <a:spcBef>
                <a:spcPts val="0"/>
              </a:spcBef>
              <a:buFont typeface="Arial" panose="020B0604020202020204" pitchFamily="34" charset="0"/>
              <a:buChar char="•"/>
            </a:pPr>
            <a:r>
              <a:rPr lang="en-US" sz="2200" b="1" i="0" dirty="0">
                <a:solidFill>
                  <a:srgbClr val="222222"/>
                </a:solidFill>
                <a:effectLst/>
                <a:latin typeface="Calibri" panose="020F0502020204030204" pitchFamily="34" charset="0"/>
              </a:rPr>
              <a:t>API Testing</a:t>
            </a:r>
          </a:p>
          <a:p>
            <a:pPr marL="285750" indent="-285750">
              <a:spcBef>
                <a:spcPts val="0"/>
              </a:spcBef>
              <a:buFont typeface="Arial" panose="020B0604020202020204" pitchFamily="34" charset="0"/>
              <a:buChar char="•"/>
            </a:pPr>
            <a:r>
              <a:rPr lang="en-US" sz="2200" b="1" i="0" dirty="0">
                <a:solidFill>
                  <a:srgbClr val="222222"/>
                </a:solidFill>
                <a:effectLst/>
                <a:latin typeface="Calibri" panose="020F0502020204030204" pitchFamily="34" charset="0"/>
              </a:rPr>
              <a:t>Code Coverage</a:t>
            </a:r>
          </a:p>
          <a:p>
            <a:pPr marL="285750" indent="-285750">
              <a:spcBef>
                <a:spcPts val="0"/>
              </a:spcBef>
              <a:buFont typeface="Arial" panose="020B0604020202020204" pitchFamily="34" charset="0"/>
              <a:buChar char="•"/>
            </a:pPr>
            <a:r>
              <a:rPr lang="en-US" sz="2200" b="1" i="0" dirty="0">
                <a:solidFill>
                  <a:srgbClr val="222222"/>
                </a:solidFill>
                <a:effectLst/>
                <a:latin typeface="Calibri" panose="020F0502020204030204" pitchFamily="34" charset="0"/>
              </a:rPr>
              <a:t>Data-Driven Testing</a:t>
            </a:r>
            <a:endParaRPr lang="en-US" sz="2200" b="0" i="0" dirty="0">
              <a:solidFill>
                <a:srgbClr val="222222"/>
              </a:solidFill>
              <a:effectLst/>
              <a:latin typeface="Calibri" panose="020F0502020204030204" pitchFamily="34" charset="0"/>
            </a:endParaRPr>
          </a:p>
          <a:p>
            <a:pPr marL="285750" indent="-285750">
              <a:spcBef>
                <a:spcPts val="0"/>
              </a:spcBef>
              <a:buFont typeface="Arial" panose="020B0604020202020204" pitchFamily="34" charset="0"/>
              <a:buChar char="•"/>
            </a:pPr>
            <a:r>
              <a:rPr lang="en-US" sz="2200" b="1" dirty="0">
                <a:solidFill>
                  <a:srgbClr val="222222"/>
                </a:solidFill>
                <a:latin typeface="Calibri" panose="020F0502020204030204" pitchFamily="34" charset="0"/>
              </a:rPr>
              <a:t>SAP Testing</a:t>
            </a:r>
            <a:endParaRPr lang="en-US" sz="2200" b="1" i="0" dirty="0">
              <a:solidFill>
                <a:srgbClr val="222222"/>
              </a:solidFill>
              <a:effectLst/>
              <a:latin typeface="Calibri" panose="020F0502020204030204" pitchFamily="34" charset="0"/>
            </a:endParaRPr>
          </a:p>
          <a:p>
            <a:pPr marL="285750" indent="-285750">
              <a:spcBef>
                <a:spcPts val="0"/>
              </a:spcBef>
              <a:buFont typeface="Arial" panose="020B0604020202020204" pitchFamily="34" charset="0"/>
              <a:buChar char="•"/>
            </a:pPr>
            <a:r>
              <a:rPr lang="en-US" sz="2200" b="1" i="0" dirty="0">
                <a:solidFill>
                  <a:srgbClr val="222222"/>
                </a:solidFill>
                <a:effectLst/>
                <a:latin typeface="Calibri" panose="020F0502020204030204" pitchFamily="34" charset="0"/>
              </a:rPr>
              <a:t>Mobile Testing</a:t>
            </a:r>
          </a:p>
        </p:txBody>
      </p:sp>
      <p:sp>
        <p:nvSpPr>
          <p:cNvPr id="6" name="TextBox 5">
            <a:extLst>
              <a:ext uri="{FF2B5EF4-FFF2-40B4-BE49-F238E27FC236}">
                <a16:creationId xmlns:a16="http://schemas.microsoft.com/office/drawing/2014/main" id="{0093C8D6-83D7-9F7D-C21C-C5623C50C33E}"/>
              </a:ext>
            </a:extLst>
          </p:cNvPr>
          <p:cNvSpPr txBox="1"/>
          <p:nvPr/>
        </p:nvSpPr>
        <p:spPr>
          <a:xfrm>
            <a:off x="381002" y="887542"/>
            <a:ext cx="9208768" cy="338554"/>
          </a:xfrm>
          <a:prstGeom prst="rect">
            <a:avLst/>
          </a:prstGeom>
          <a:noFill/>
        </p:spPr>
        <p:txBody>
          <a:bodyPr wrap="square">
            <a:spAutoFit/>
          </a:bodyPr>
          <a:lstStyle/>
          <a:p>
            <a:r>
              <a:rPr lang="en-US" sz="1600" b="0" i="0" dirty="0">
                <a:solidFill>
                  <a:srgbClr val="222222"/>
                </a:solidFill>
                <a:effectLst/>
                <a:latin typeface="Calibri" panose="020F0502020204030204" pitchFamily="34" charset="0"/>
              </a:rPr>
              <a:t>Create a simpler, smoother, and more productive testing experience.</a:t>
            </a:r>
            <a:endParaRPr lang="en-US" sz="1600" dirty="0"/>
          </a:p>
        </p:txBody>
      </p:sp>
    </p:spTree>
    <p:extLst>
      <p:ext uri="{BB962C8B-B14F-4D97-AF65-F5344CB8AC3E}">
        <p14:creationId xmlns:p14="http://schemas.microsoft.com/office/powerpoint/2010/main" val="483109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7E22D0-0845-4876-89F4-97B3F20FA3E7}"/>
              </a:ext>
            </a:extLst>
          </p:cNvPr>
          <p:cNvSpPr>
            <a:spLocks noGrp="1"/>
          </p:cNvSpPr>
          <p:nvPr>
            <p:ph type="ctrTitle"/>
          </p:nvPr>
        </p:nvSpPr>
        <p:spPr/>
        <p:txBody>
          <a:bodyPr/>
          <a:lstStyle/>
          <a:p>
            <a:r>
              <a:rPr lang="en-US" dirty="0"/>
              <a:t>Q &amp; A</a:t>
            </a:r>
          </a:p>
        </p:txBody>
      </p:sp>
      <p:pic>
        <p:nvPicPr>
          <p:cNvPr id="1026" name="Picture 2" descr="Answers To Your Top 5 Questions – BANA – Bulimia Anorexia Nervosa  Association">
            <a:extLst>
              <a:ext uri="{FF2B5EF4-FFF2-40B4-BE49-F238E27FC236}">
                <a16:creationId xmlns:a16="http://schemas.microsoft.com/office/drawing/2014/main" id="{6E7AAF9F-8E8F-AE71-FEFA-23C2DA0C49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88825" cy="68694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iPath Documentation Portal">
            <a:extLst>
              <a:ext uri="{FF2B5EF4-FFF2-40B4-BE49-F238E27FC236}">
                <a16:creationId xmlns:a16="http://schemas.microsoft.com/office/drawing/2014/main" id="{75E1F859-D923-C6D1-0AFC-67A25B09C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7581" y="406261"/>
            <a:ext cx="2297359" cy="22973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atest Articles on RPA News and Automation Insights | UiPath Blog">
            <a:extLst>
              <a:ext uri="{FF2B5EF4-FFF2-40B4-BE49-F238E27FC236}">
                <a16:creationId xmlns:a16="http://schemas.microsoft.com/office/drawing/2014/main" id="{39F88AE8-734B-1CC4-2465-125E9BC4A9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766" y="4436383"/>
            <a:ext cx="2452803" cy="2108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397909"/>
      </p:ext>
    </p:extLst>
  </p:cSld>
  <p:clrMapOvr>
    <a:masterClrMapping/>
  </p:clrMapOvr>
</p:sld>
</file>

<file path=ppt/theme/theme1.xml><?xml version="1.0" encoding="utf-8"?>
<a:theme xmlns:a="http://schemas.openxmlformats.org/drawingml/2006/main" name="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2.xml><?xml version="1.0" encoding="utf-8"?>
<a:theme xmlns:a="http://schemas.openxmlformats.org/drawingml/2006/main" name="Second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3.xml><?xml version="1.0" encoding="utf-8"?>
<a:theme xmlns:a="http://schemas.openxmlformats.org/drawingml/2006/main" name="Icon template_DO NOT USE for presentation">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586BB0CA657274B8C976C7E0436D499" ma:contentTypeVersion="13" ma:contentTypeDescription="Create a new document." ma:contentTypeScope="" ma:versionID="460ee43199bc22a14a2062c0edb9fe0a">
  <xsd:schema xmlns:xsd="http://www.w3.org/2001/XMLSchema" xmlns:xs="http://www.w3.org/2001/XMLSchema" xmlns:p="http://schemas.microsoft.com/office/2006/metadata/properties" xmlns:ns2="5480af4b-b6c5-4b62-abbf-9db793521990" xmlns:ns3="f5f250e4-2cf5-4e3d-922a-2a876ee07fc4" targetNamespace="http://schemas.microsoft.com/office/2006/metadata/properties" ma:root="true" ma:fieldsID="e50b788f87892fea1f2384600d5a6026" ns2:_="" ns3:_="">
    <xsd:import namespace="5480af4b-b6c5-4b62-abbf-9db793521990"/>
    <xsd:import namespace="f5f250e4-2cf5-4e3d-922a-2a876ee07f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80af4b-b6c5-4b62-abbf-9db7935219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5f250e4-2cf5-4e3d-922a-2a876ee07f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6CF532-9C2E-4FCC-89D7-66021AEDF50E}">
  <ds:schemaRefs>
    <ds:schemaRef ds:uri="http://schemas.microsoft.com/office/infopath/2007/PartnerControls"/>
    <ds:schemaRef ds:uri="http://schemas.microsoft.com/office/2006/documentManagement/types"/>
    <ds:schemaRef ds:uri="http://purl.org/dc/dcmitype/"/>
    <ds:schemaRef ds:uri="http://purl.org/dc/terms/"/>
    <ds:schemaRef ds:uri="5480af4b-b6c5-4b62-abbf-9db793521990"/>
    <ds:schemaRef ds:uri="http://www.w3.org/XML/1998/namespace"/>
    <ds:schemaRef ds:uri="f5f250e4-2cf5-4e3d-922a-2a876ee07fc4"/>
    <ds:schemaRef ds:uri="http://schemas.openxmlformats.org/package/2006/metadata/core-properti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23FF3D86-180F-4DEA-B9A1-FE7063DE5251}">
  <ds:schemaRefs>
    <ds:schemaRef ds:uri="http://schemas.microsoft.com/sharepoint/v3/contenttype/forms"/>
  </ds:schemaRefs>
</ds:datastoreItem>
</file>

<file path=customXml/itemProps3.xml><?xml version="1.0" encoding="utf-8"?>
<ds:datastoreItem xmlns:ds="http://schemas.openxmlformats.org/officeDocument/2006/customXml" ds:itemID="{DD35025D-AA74-4EB5-9D0C-E066F7A9CF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80af4b-b6c5-4b62-abbf-9db793521990"/>
    <ds:schemaRef ds:uri="f5f250e4-2cf5-4e3d-922a-2a876ee07f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19-UIP-0019_UiPath_PPT_Template_m03</Template>
  <TotalTime>24317</TotalTime>
  <Words>837</Words>
  <Application>Microsoft Office PowerPoint</Application>
  <PresentationFormat>Custom</PresentationFormat>
  <Paragraphs>95</Paragraphs>
  <Slides>11</Slides>
  <Notes>2</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11</vt:i4>
      </vt:variant>
    </vt:vector>
  </HeadingPairs>
  <TitlesOfParts>
    <vt:vector size="19" baseType="lpstr">
      <vt:lpstr>Arial</vt:lpstr>
      <vt:lpstr>Calibri</vt:lpstr>
      <vt:lpstr>Lucida Grande</vt:lpstr>
      <vt:lpstr>Primary Presentation Layouts</vt:lpstr>
      <vt:lpstr>Secondary Presentation Layouts</vt:lpstr>
      <vt:lpstr>Icon template_DO NOT USE for presentation</vt:lpstr>
      <vt:lpstr>Office Theme</vt:lpstr>
      <vt:lpstr>1_Primary Presentation Layouts</vt:lpstr>
      <vt:lpstr>Test Automation using UiPath Test Suite – Developer Series</vt:lpstr>
      <vt:lpstr>Meet today’s team:</vt:lpstr>
      <vt:lpstr>PowerPoint Presentation</vt:lpstr>
      <vt:lpstr>PowerPoint Presentation</vt:lpstr>
      <vt:lpstr>PowerPoint Presentation</vt:lpstr>
      <vt:lpstr>PowerPoint Presentation</vt:lpstr>
      <vt:lpstr>Test Automation using UiPath Test Suite  4 Parts Developer Series</vt:lpstr>
      <vt:lpstr>PowerPoint Presentation</vt:lpstr>
      <vt:lpstr>Q &amp; A</vt:lpstr>
      <vt:lpstr>Test Automation Best Practices</vt:lpstr>
      <vt:lpstr>Test Automation Setup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Automation using UiPath Test Suite</dc:title>
  <dc:creator>Atul Trikha</dc:creator>
  <cp:keywords>UiPath</cp:keywords>
  <cp:lastModifiedBy>Atul Trikha</cp:lastModifiedBy>
  <cp:revision>710</cp:revision>
  <dcterms:created xsi:type="dcterms:W3CDTF">2019-04-27T00:55:32Z</dcterms:created>
  <dcterms:modified xsi:type="dcterms:W3CDTF">2022-07-26T22:41:28Z</dcterms:modified>
  <cp:category>Test Automation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0x0101006586BB0CA657274B8C976C7E0436D499</vt:lpwstr>
  </property>
  <property fmtid="{D5CDD505-2E9C-101B-9397-08002B2CF9AE}" pid="3" name="_dlc_DocIdItemGuid">
    <vt:lpwstr>e3af7822-760b-4f92-9bc2-a94ecc8b0934</vt:lpwstr>
  </property>
</Properties>
</file>